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5205" r:id="rId1"/>
  </p:sldMasterIdLst>
  <p:notesMasterIdLst>
    <p:notesMasterId r:id="rId9"/>
  </p:notesMasterIdLst>
  <p:sldIdLst>
    <p:sldId id="256" r:id="rId2"/>
    <p:sldId id="257" r:id="rId3"/>
    <p:sldId id="260" r:id="rId4"/>
    <p:sldId id="258" r:id="rId5"/>
    <p:sldId id="263" r:id="rId6"/>
    <p:sldId id="264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109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76A7B7-3033-486E-B32E-E4AE190D36F3}" type="doc">
      <dgm:prSet loTypeId="urn:microsoft.com/office/officeart/2005/8/layout/cycle5" loCatId="cycle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648F347-B589-418E-8E5B-7C4BFAB0C465}">
      <dgm:prSet phldrT="[Text]"/>
      <dgm:spPr/>
      <dgm:t>
        <a:bodyPr/>
        <a:lstStyle/>
        <a:p>
          <a:pPr algn="ctr"/>
          <a:r>
            <a:rPr lang="en-US" dirty="0" smtClean="0"/>
            <a:t>Education</a:t>
          </a:r>
          <a:endParaRPr lang="en-US" dirty="0"/>
        </a:p>
      </dgm:t>
    </dgm:pt>
    <dgm:pt modelId="{68769EDF-61F9-42BC-B389-BD9A912144FD}" type="parTrans" cxnId="{119FBB81-F678-47F2-A320-D5C565C21C94}">
      <dgm:prSet/>
      <dgm:spPr/>
      <dgm:t>
        <a:bodyPr/>
        <a:lstStyle/>
        <a:p>
          <a:endParaRPr lang="en-US"/>
        </a:p>
      </dgm:t>
    </dgm:pt>
    <dgm:pt modelId="{ABD40896-3700-47FB-BE50-5E887D01527F}" type="sibTrans" cxnId="{119FBB81-F678-47F2-A320-D5C565C21C94}">
      <dgm:prSet/>
      <dgm:spPr/>
      <dgm:t>
        <a:bodyPr/>
        <a:lstStyle/>
        <a:p>
          <a:endParaRPr lang="en-US"/>
        </a:p>
      </dgm:t>
    </dgm:pt>
    <dgm:pt modelId="{85BC774B-9D00-46D0-8D88-A1E09C34C0CA}">
      <dgm:prSet phldrT="[Text]"/>
      <dgm:spPr/>
      <dgm:t>
        <a:bodyPr/>
        <a:lstStyle/>
        <a:p>
          <a:r>
            <a:rPr lang="en-US" dirty="0" smtClean="0"/>
            <a:t>Nutrition</a:t>
          </a:r>
          <a:endParaRPr lang="en-US" dirty="0"/>
        </a:p>
      </dgm:t>
    </dgm:pt>
    <dgm:pt modelId="{E1D8A331-9AC9-4159-84F0-EEDC3D5BF091}" type="parTrans" cxnId="{8423FC5D-CACC-4E21-8626-6718FAB5EDD2}">
      <dgm:prSet/>
      <dgm:spPr/>
      <dgm:t>
        <a:bodyPr/>
        <a:lstStyle/>
        <a:p>
          <a:endParaRPr lang="en-US"/>
        </a:p>
      </dgm:t>
    </dgm:pt>
    <dgm:pt modelId="{A4028C8A-9F36-4769-BA96-7DDB092C4642}" type="sibTrans" cxnId="{8423FC5D-CACC-4E21-8626-6718FAB5EDD2}">
      <dgm:prSet/>
      <dgm:spPr/>
      <dgm:t>
        <a:bodyPr/>
        <a:lstStyle/>
        <a:p>
          <a:endParaRPr lang="en-US"/>
        </a:p>
      </dgm:t>
    </dgm:pt>
    <dgm:pt modelId="{335C4180-31A7-42D3-AFC7-8A75462E3BF8}">
      <dgm:prSet/>
      <dgm:spPr/>
      <dgm:t>
        <a:bodyPr/>
        <a:lstStyle/>
        <a:p>
          <a:r>
            <a:rPr lang="en-US" dirty="0" smtClean="0"/>
            <a:t>Sustainability</a:t>
          </a:r>
          <a:endParaRPr lang="en-US" dirty="0"/>
        </a:p>
      </dgm:t>
    </dgm:pt>
    <dgm:pt modelId="{A3601763-8AEB-4E69-A6EC-A1AD18F836B0}" type="parTrans" cxnId="{18274313-D65F-4BD4-AD6F-D059BF3DA6DE}">
      <dgm:prSet/>
      <dgm:spPr/>
      <dgm:t>
        <a:bodyPr/>
        <a:lstStyle/>
        <a:p>
          <a:endParaRPr lang="en-US"/>
        </a:p>
      </dgm:t>
    </dgm:pt>
    <dgm:pt modelId="{7F9A87B2-7925-4017-9CFD-E8F46244BC3A}" type="sibTrans" cxnId="{18274313-D65F-4BD4-AD6F-D059BF3DA6DE}">
      <dgm:prSet/>
      <dgm:spPr/>
      <dgm:t>
        <a:bodyPr/>
        <a:lstStyle/>
        <a:p>
          <a:endParaRPr lang="en-US"/>
        </a:p>
      </dgm:t>
    </dgm:pt>
    <dgm:pt modelId="{88AF6E32-11FB-4950-8041-C29A1303C911}" type="pres">
      <dgm:prSet presAssocID="{8576A7B7-3033-486E-B32E-E4AE190D36F3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76E224B-BB58-46D2-AA54-DCAC5C62EDB6}" type="pres">
      <dgm:prSet presAssocID="{3648F347-B589-418E-8E5B-7C4BFAB0C46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91825F-0F75-44D1-9D64-289E8CFD5D13}" type="pres">
      <dgm:prSet presAssocID="{3648F347-B589-418E-8E5B-7C4BFAB0C465}" presName="spNode" presStyleCnt="0"/>
      <dgm:spPr/>
    </dgm:pt>
    <dgm:pt modelId="{B6EBAD7B-AE06-4801-8007-0CB0FC6BA37E}" type="pres">
      <dgm:prSet presAssocID="{ABD40896-3700-47FB-BE50-5E887D01527F}" presName="sibTrans" presStyleLbl="sibTrans1D1" presStyleIdx="0" presStyleCnt="3"/>
      <dgm:spPr/>
      <dgm:t>
        <a:bodyPr/>
        <a:lstStyle/>
        <a:p>
          <a:endParaRPr lang="en-US"/>
        </a:p>
      </dgm:t>
    </dgm:pt>
    <dgm:pt modelId="{C15F8CD8-A310-4532-9AB3-4CFF6BCE3C58}" type="pres">
      <dgm:prSet presAssocID="{335C4180-31A7-42D3-AFC7-8A75462E3BF8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C84EAF2-5ECF-492C-80F4-B80BF03B336C}" type="pres">
      <dgm:prSet presAssocID="{335C4180-31A7-42D3-AFC7-8A75462E3BF8}" presName="spNode" presStyleCnt="0"/>
      <dgm:spPr/>
    </dgm:pt>
    <dgm:pt modelId="{A0ED117E-1D8F-4377-82FA-9DE51F5B61DC}" type="pres">
      <dgm:prSet presAssocID="{7F9A87B2-7925-4017-9CFD-E8F46244BC3A}" presName="sibTrans" presStyleLbl="sibTrans1D1" presStyleIdx="1" presStyleCnt="3"/>
      <dgm:spPr/>
      <dgm:t>
        <a:bodyPr/>
        <a:lstStyle/>
        <a:p>
          <a:endParaRPr lang="en-US"/>
        </a:p>
      </dgm:t>
    </dgm:pt>
    <dgm:pt modelId="{2A875862-94A0-4FF0-AE77-05EEFEACD599}" type="pres">
      <dgm:prSet presAssocID="{85BC774B-9D00-46D0-8D88-A1E09C34C0C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40F924-5CA1-45E6-AD37-3C4932CE2496}" type="pres">
      <dgm:prSet presAssocID="{85BC774B-9D00-46D0-8D88-A1E09C34C0CA}" presName="spNode" presStyleCnt="0"/>
      <dgm:spPr/>
    </dgm:pt>
    <dgm:pt modelId="{E97662AC-527C-4CA8-B989-2BBBF1D3EA80}" type="pres">
      <dgm:prSet presAssocID="{A4028C8A-9F36-4769-BA96-7DDB092C4642}" presName="sibTrans" presStyleLbl="sibTrans1D1" presStyleIdx="2" presStyleCnt="3"/>
      <dgm:spPr/>
      <dgm:t>
        <a:bodyPr/>
        <a:lstStyle/>
        <a:p>
          <a:endParaRPr lang="en-US"/>
        </a:p>
      </dgm:t>
    </dgm:pt>
  </dgm:ptLst>
  <dgm:cxnLst>
    <dgm:cxn modelId="{5537892E-62F5-504D-96C9-47D70EB333A0}" type="presOf" srcId="{A4028C8A-9F36-4769-BA96-7DDB092C4642}" destId="{E97662AC-527C-4CA8-B989-2BBBF1D3EA80}" srcOrd="0" destOrd="0" presId="urn:microsoft.com/office/officeart/2005/8/layout/cycle5"/>
    <dgm:cxn modelId="{8423FC5D-CACC-4E21-8626-6718FAB5EDD2}" srcId="{8576A7B7-3033-486E-B32E-E4AE190D36F3}" destId="{85BC774B-9D00-46D0-8D88-A1E09C34C0CA}" srcOrd="2" destOrd="0" parTransId="{E1D8A331-9AC9-4159-84F0-EEDC3D5BF091}" sibTransId="{A4028C8A-9F36-4769-BA96-7DDB092C4642}"/>
    <dgm:cxn modelId="{96CDF8C5-2E90-ED49-B8B6-992F30A57245}" type="presOf" srcId="{7F9A87B2-7925-4017-9CFD-E8F46244BC3A}" destId="{A0ED117E-1D8F-4377-82FA-9DE51F5B61DC}" srcOrd="0" destOrd="0" presId="urn:microsoft.com/office/officeart/2005/8/layout/cycle5"/>
    <dgm:cxn modelId="{CB1D21A4-3702-A443-B044-255E82728635}" type="presOf" srcId="{8576A7B7-3033-486E-B32E-E4AE190D36F3}" destId="{88AF6E32-11FB-4950-8041-C29A1303C911}" srcOrd="0" destOrd="0" presId="urn:microsoft.com/office/officeart/2005/8/layout/cycle5"/>
    <dgm:cxn modelId="{5B88317F-875E-F745-9EA4-A50ED80D83B2}" type="presOf" srcId="{ABD40896-3700-47FB-BE50-5E887D01527F}" destId="{B6EBAD7B-AE06-4801-8007-0CB0FC6BA37E}" srcOrd="0" destOrd="0" presId="urn:microsoft.com/office/officeart/2005/8/layout/cycle5"/>
    <dgm:cxn modelId="{18274313-D65F-4BD4-AD6F-D059BF3DA6DE}" srcId="{8576A7B7-3033-486E-B32E-E4AE190D36F3}" destId="{335C4180-31A7-42D3-AFC7-8A75462E3BF8}" srcOrd="1" destOrd="0" parTransId="{A3601763-8AEB-4E69-A6EC-A1AD18F836B0}" sibTransId="{7F9A87B2-7925-4017-9CFD-E8F46244BC3A}"/>
    <dgm:cxn modelId="{DCAABC12-0196-3644-8D27-1BAC5425C860}" type="presOf" srcId="{85BC774B-9D00-46D0-8D88-A1E09C34C0CA}" destId="{2A875862-94A0-4FF0-AE77-05EEFEACD599}" srcOrd="0" destOrd="0" presId="urn:microsoft.com/office/officeart/2005/8/layout/cycle5"/>
    <dgm:cxn modelId="{726190A1-260F-B044-94D1-340294970060}" type="presOf" srcId="{335C4180-31A7-42D3-AFC7-8A75462E3BF8}" destId="{C15F8CD8-A310-4532-9AB3-4CFF6BCE3C58}" srcOrd="0" destOrd="0" presId="urn:microsoft.com/office/officeart/2005/8/layout/cycle5"/>
    <dgm:cxn modelId="{DA2D5BED-0FEB-9C43-8D8A-5173A7EF9EA9}" type="presOf" srcId="{3648F347-B589-418E-8E5B-7C4BFAB0C465}" destId="{176E224B-BB58-46D2-AA54-DCAC5C62EDB6}" srcOrd="0" destOrd="0" presId="urn:microsoft.com/office/officeart/2005/8/layout/cycle5"/>
    <dgm:cxn modelId="{119FBB81-F678-47F2-A320-D5C565C21C94}" srcId="{8576A7B7-3033-486E-B32E-E4AE190D36F3}" destId="{3648F347-B589-418E-8E5B-7C4BFAB0C465}" srcOrd="0" destOrd="0" parTransId="{68769EDF-61F9-42BC-B389-BD9A912144FD}" sibTransId="{ABD40896-3700-47FB-BE50-5E887D01527F}"/>
    <dgm:cxn modelId="{FF023C3C-D7B0-834D-8D89-F0C7263E1AB3}" type="presParOf" srcId="{88AF6E32-11FB-4950-8041-C29A1303C911}" destId="{176E224B-BB58-46D2-AA54-DCAC5C62EDB6}" srcOrd="0" destOrd="0" presId="urn:microsoft.com/office/officeart/2005/8/layout/cycle5"/>
    <dgm:cxn modelId="{FA2E79EC-BCC2-6948-8AA2-1915C7653BE8}" type="presParOf" srcId="{88AF6E32-11FB-4950-8041-C29A1303C911}" destId="{D491825F-0F75-44D1-9D64-289E8CFD5D13}" srcOrd="1" destOrd="0" presId="urn:microsoft.com/office/officeart/2005/8/layout/cycle5"/>
    <dgm:cxn modelId="{C38549F1-B91F-A14A-BC89-4BEE59ABD1FD}" type="presParOf" srcId="{88AF6E32-11FB-4950-8041-C29A1303C911}" destId="{B6EBAD7B-AE06-4801-8007-0CB0FC6BA37E}" srcOrd="2" destOrd="0" presId="urn:microsoft.com/office/officeart/2005/8/layout/cycle5"/>
    <dgm:cxn modelId="{D1135968-2C76-134E-87E7-CECB7AFB50BB}" type="presParOf" srcId="{88AF6E32-11FB-4950-8041-C29A1303C911}" destId="{C15F8CD8-A310-4532-9AB3-4CFF6BCE3C58}" srcOrd="3" destOrd="0" presId="urn:microsoft.com/office/officeart/2005/8/layout/cycle5"/>
    <dgm:cxn modelId="{EDFF2A53-694E-E746-A997-82098EF16A00}" type="presParOf" srcId="{88AF6E32-11FB-4950-8041-C29A1303C911}" destId="{3C84EAF2-5ECF-492C-80F4-B80BF03B336C}" srcOrd="4" destOrd="0" presId="urn:microsoft.com/office/officeart/2005/8/layout/cycle5"/>
    <dgm:cxn modelId="{23D702B3-9BA9-334E-9960-AB55A4247667}" type="presParOf" srcId="{88AF6E32-11FB-4950-8041-C29A1303C911}" destId="{A0ED117E-1D8F-4377-82FA-9DE51F5B61DC}" srcOrd="5" destOrd="0" presId="urn:microsoft.com/office/officeart/2005/8/layout/cycle5"/>
    <dgm:cxn modelId="{DA998602-9DEF-D047-AD86-E4462CADF654}" type="presParOf" srcId="{88AF6E32-11FB-4950-8041-C29A1303C911}" destId="{2A875862-94A0-4FF0-AE77-05EEFEACD599}" srcOrd="6" destOrd="0" presId="urn:microsoft.com/office/officeart/2005/8/layout/cycle5"/>
    <dgm:cxn modelId="{FBCBCEB4-D93B-E04C-ACDD-DDC7C3A1AEBB}" type="presParOf" srcId="{88AF6E32-11FB-4950-8041-C29A1303C911}" destId="{7E40F924-5CA1-45E6-AD37-3C4932CE2496}" srcOrd="7" destOrd="0" presId="urn:microsoft.com/office/officeart/2005/8/layout/cycle5"/>
    <dgm:cxn modelId="{FEADBD82-6012-9D4A-A5A8-97713A1330C4}" type="presParOf" srcId="{88AF6E32-11FB-4950-8041-C29A1303C911}" destId="{E97662AC-527C-4CA8-B989-2BBBF1D3EA80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420E5C4-B430-EB45-AF66-7013856FBFE2}" type="doc">
      <dgm:prSet loTypeId="urn:microsoft.com/office/officeart/2005/8/layout/venn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6D3914A-3106-B84D-BDDC-7086A24F6C32}">
      <dgm:prSet phldrT="[Text]"/>
      <dgm:spPr/>
      <dgm:t>
        <a:bodyPr/>
        <a:lstStyle/>
        <a:p>
          <a:r>
            <a:rPr lang="en-US" dirty="0" smtClean="0"/>
            <a:t>School Environment</a:t>
          </a:r>
          <a:endParaRPr lang="en-US" dirty="0"/>
        </a:p>
      </dgm:t>
    </dgm:pt>
    <dgm:pt modelId="{1AFFF74B-FC48-AB44-A1BC-0C28233FB030}" type="parTrans" cxnId="{24DAD92C-5CC4-8A46-A690-B5FB23C4F316}">
      <dgm:prSet/>
      <dgm:spPr/>
      <dgm:t>
        <a:bodyPr/>
        <a:lstStyle/>
        <a:p>
          <a:endParaRPr lang="en-US"/>
        </a:p>
      </dgm:t>
    </dgm:pt>
    <dgm:pt modelId="{26AC28FE-DA0B-D741-B18A-303865394F31}" type="sibTrans" cxnId="{24DAD92C-5CC4-8A46-A690-B5FB23C4F316}">
      <dgm:prSet/>
      <dgm:spPr/>
      <dgm:t>
        <a:bodyPr/>
        <a:lstStyle/>
        <a:p>
          <a:endParaRPr lang="en-US"/>
        </a:p>
      </dgm:t>
    </dgm:pt>
    <dgm:pt modelId="{63F32AFC-B190-CC4D-8B52-D8C66FFF5D30}">
      <dgm:prSet phldrT="[Text]"/>
      <dgm:spPr/>
      <dgm:t>
        <a:bodyPr/>
        <a:lstStyle/>
        <a:p>
          <a:r>
            <a:rPr lang="en-US" dirty="0" smtClean="0"/>
            <a:t>Family &amp; Community</a:t>
          </a:r>
          <a:endParaRPr lang="en-US" dirty="0"/>
        </a:p>
      </dgm:t>
    </dgm:pt>
    <dgm:pt modelId="{4AAD27F2-28B5-E941-816D-2866ACF2C023}" type="parTrans" cxnId="{24B105E3-C975-F54E-B0DE-2FE6808195EA}">
      <dgm:prSet/>
      <dgm:spPr/>
      <dgm:t>
        <a:bodyPr/>
        <a:lstStyle/>
        <a:p>
          <a:endParaRPr lang="en-US"/>
        </a:p>
      </dgm:t>
    </dgm:pt>
    <dgm:pt modelId="{2761EB20-75F6-1641-87A1-9122D4827380}" type="sibTrans" cxnId="{24B105E3-C975-F54E-B0DE-2FE6808195EA}">
      <dgm:prSet/>
      <dgm:spPr/>
      <dgm:t>
        <a:bodyPr/>
        <a:lstStyle/>
        <a:p>
          <a:endParaRPr lang="en-US"/>
        </a:p>
      </dgm:t>
    </dgm:pt>
    <dgm:pt modelId="{D212BEA9-5E42-ED4E-B9AB-D30416E21BD0}">
      <dgm:prSet phldrT="[Text]"/>
      <dgm:spPr/>
      <dgm:t>
        <a:bodyPr/>
        <a:lstStyle/>
        <a:p>
          <a:r>
            <a:rPr lang="en-US" dirty="0" smtClean="0"/>
            <a:t>Classroom Curriculum</a:t>
          </a:r>
          <a:endParaRPr lang="en-US" dirty="0"/>
        </a:p>
      </dgm:t>
    </dgm:pt>
    <dgm:pt modelId="{A4EE5054-BC7B-E14E-BA93-C82D5674B2C6}" type="parTrans" cxnId="{282CBCBC-14F4-5E44-B465-0FCE644B61A3}">
      <dgm:prSet/>
      <dgm:spPr/>
      <dgm:t>
        <a:bodyPr/>
        <a:lstStyle/>
        <a:p>
          <a:endParaRPr lang="en-US"/>
        </a:p>
      </dgm:t>
    </dgm:pt>
    <dgm:pt modelId="{83A96371-5B51-094F-BE09-1813301E839E}" type="sibTrans" cxnId="{282CBCBC-14F4-5E44-B465-0FCE644B61A3}">
      <dgm:prSet/>
      <dgm:spPr/>
      <dgm:t>
        <a:bodyPr/>
        <a:lstStyle/>
        <a:p>
          <a:endParaRPr lang="en-US"/>
        </a:p>
      </dgm:t>
    </dgm:pt>
    <dgm:pt modelId="{D1F22129-5306-2043-A8B7-44325AE88141}" type="pres">
      <dgm:prSet presAssocID="{F420E5C4-B430-EB45-AF66-7013856FBFE2}" presName="compositeShape" presStyleCnt="0">
        <dgm:presLayoutVars>
          <dgm:chMax val="7"/>
          <dgm:dir/>
          <dgm:resizeHandles val="exact"/>
        </dgm:presLayoutVars>
      </dgm:prSet>
      <dgm:spPr/>
    </dgm:pt>
    <dgm:pt modelId="{8C53AD84-2B2D-5C46-B324-A289CF5265DE}" type="pres">
      <dgm:prSet presAssocID="{C6D3914A-3106-B84D-BDDC-7086A24F6C32}" presName="circ1" presStyleLbl="vennNode1" presStyleIdx="0" presStyleCnt="3"/>
      <dgm:spPr/>
    </dgm:pt>
    <dgm:pt modelId="{F1EB75BE-174F-B84E-89AE-7F08E075F1DB}" type="pres">
      <dgm:prSet presAssocID="{C6D3914A-3106-B84D-BDDC-7086A24F6C32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FA4981CB-0D4B-574E-A297-9658F3B6D8D3}" type="pres">
      <dgm:prSet presAssocID="{63F32AFC-B190-CC4D-8B52-D8C66FFF5D30}" presName="circ2" presStyleLbl="vennNode1" presStyleIdx="1" presStyleCnt="3"/>
      <dgm:spPr/>
      <dgm:t>
        <a:bodyPr/>
        <a:lstStyle/>
        <a:p>
          <a:endParaRPr lang="en-US"/>
        </a:p>
      </dgm:t>
    </dgm:pt>
    <dgm:pt modelId="{5221BEEA-B10B-BF4E-A2A5-55366F56BF0A}" type="pres">
      <dgm:prSet presAssocID="{63F32AFC-B190-CC4D-8B52-D8C66FFF5D3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9F7F3AD-4D13-6246-9BA1-EB3B4620BA4E}" type="pres">
      <dgm:prSet presAssocID="{D212BEA9-5E42-ED4E-B9AB-D30416E21BD0}" presName="circ3" presStyleLbl="vennNode1" presStyleIdx="2" presStyleCnt="3"/>
      <dgm:spPr/>
      <dgm:t>
        <a:bodyPr/>
        <a:lstStyle/>
        <a:p>
          <a:endParaRPr lang="en-US"/>
        </a:p>
      </dgm:t>
    </dgm:pt>
    <dgm:pt modelId="{15EF6D76-8BA2-8544-B154-C2C128E420EC}" type="pres">
      <dgm:prSet presAssocID="{D212BEA9-5E42-ED4E-B9AB-D30416E21BD0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C2EB6E-52C0-E74C-A678-C710E899B933}" type="presOf" srcId="{F420E5C4-B430-EB45-AF66-7013856FBFE2}" destId="{D1F22129-5306-2043-A8B7-44325AE88141}" srcOrd="0" destOrd="0" presId="urn:microsoft.com/office/officeart/2005/8/layout/venn1"/>
    <dgm:cxn modelId="{F426788A-E14D-714E-9D23-8820E2525ADE}" type="presOf" srcId="{63F32AFC-B190-CC4D-8B52-D8C66FFF5D30}" destId="{FA4981CB-0D4B-574E-A297-9658F3B6D8D3}" srcOrd="0" destOrd="0" presId="urn:microsoft.com/office/officeart/2005/8/layout/venn1"/>
    <dgm:cxn modelId="{F3DDFC2B-BF7B-8743-BA9F-07BB3A1D45A0}" type="presOf" srcId="{D212BEA9-5E42-ED4E-B9AB-D30416E21BD0}" destId="{49F7F3AD-4D13-6246-9BA1-EB3B4620BA4E}" srcOrd="0" destOrd="0" presId="urn:microsoft.com/office/officeart/2005/8/layout/venn1"/>
    <dgm:cxn modelId="{D063306E-43C9-1C4C-8E07-26B30FF9F8BB}" type="presOf" srcId="{C6D3914A-3106-B84D-BDDC-7086A24F6C32}" destId="{F1EB75BE-174F-B84E-89AE-7F08E075F1DB}" srcOrd="1" destOrd="0" presId="urn:microsoft.com/office/officeart/2005/8/layout/venn1"/>
    <dgm:cxn modelId="{24B105E3-C975-F54E-B0DE-2FE6808195EA}" srcId="{F420E5C4-B430-EB45-AF66-7013856FBFE2}" destId="{63F32AFC-B190-CC4D-8B52-D8C66FFF5D30}" srcOrd="1" destOrd="0" parTransId="{4AAD27F2-28B5-E941-816D-2866ACF2C023}" sibTransId="{2761EB20-75F6-1641-87A1-9122D4827380}"/>
    <dgm:cxn modelId="{67B809F3-DBD0-974D-B56D-32D1B4DCA69A}" type="presOf" srcId="{D212BEA9-5E42-ED4E-B9AB-D30416E21BD0}" destId="{15EF6D76-8BA2-8544-B154-C2C128E420EC}" srcOrd="1" destOrd="0" presId="urn:microsoft.com/office/officeart/2005/8/layout/venn1"/>
    <dgm:cxn modelId="{719C314A-0898-B149-BEA8-C4A5F1902A03}" type="presOf" srcId="{C6D3914A-3106-B84D-BDDC-7086A24F6C32}" destId="{8C53AD84-2B2D-5C46-B324-A289CF5265DE}" srcOrd="0" destOrd="0" presId="urn:microsoft.com/office/officeart/2005/8/layout/venn1"/>
    <dgm:cxn modelId="{282CBCBC-14F4-5E44-B465-0FCE644B61A3}" srcId="{F420E5C4-B430-EB45-AF66-7013856FBFE2}" destId="{D212BEA9-5E42-ED4E-B9AB-D30416E21BD0}" srcOrd="2" destOrd="0" parTransId="{A4EE5054-BC7B-E14E-BA93-C82D5674B2C6}" sibTransId="{83A96371-5B51-094F-BE09-1813301E839E}"/>
    <dgm:cxn modelId="{2A82E2A2-4E4E-5541-8CDE-8EC5DF6A1F68}" type="presOf" srcId="{63F32AFC-B190-CC4D-8B52-D8C66FFF5D30}" destId="{5221BEEA-B10B-BF4E-A2A5-55366F56BF0A}" srcOrd="1" destOrd="0" presId="urn:microsoft.com/office/officeart/2005/8/layout/venn1"/>
    <dgm:cxn modelId="{24DAD92C-5CC4-8A46-A690-B5FB23C4F316}" srcId="{F420E5C4-B430-EB45-AF66-7013856FBFE2}" destId="{C6D3914A-3106-B84D-BDDC-7086A24F6C32}" srcOrd="0" destOrd="0" parTransId="{1AFFF74B-FC48-AB44-A1BC-0C28233FB030}" sibTransId="{26AC28FE-DA0B-D741-B18A-303865394F31}"/>
    <dgm:cxn modelId="{7E07763D-40B7-2645-9A75-A18CA79B711B}" type="presParOf" srcId="{D1F22129-5306-2043-A8B7-44325AE88141}" destId="{8C53AD84-2B2D-5C46-B324-A289CF5265DE}" srcOrd="0" destOrd="0" presId="urn:microsoft.com/office/officeart/2005/8/layout/venn1"/>
    <dgm:cxn modelId="{938FAA54-68F6-9941-897E-9503A054A8C1}" type="presParOf" srcId="{D1F22129-5306-2043-A8B7-44325AE88141}" destId="{F1EB75BE-174F-B84E-89AE-7F08E075F1DB}" srcOrd="1" destOrd="0" presId="urn:microsoft.com/office/officeart/2005/8/layout/venn1"/>
    <dgm:cxn modelId="{C51D0A01-F09A-C446-88A2-AB919E02A942}" type="presParOf" srcId="{D1F22129-5306-2043-A8B7-44325AE88141}" destId="{FA4981CB-0D4B-574E-A297-9658F3B6D8D3}" srcOrd="2" destOrd="0" presId="urn:microsoft.com/office/officeart/2005/8/layout/venn1"/>
    <dgm:cxn modelId="{E2E6ED32-07F9-7646-95B1-3AC738483B0D}" type="presParOf" srcId="{D1F22129-5306-2043-A8B7-44325AE88141}" destId="{5221BEEA-B10B-BF4E-A2A5-55366F56BF0A}" srcOrd="3" destOrd="0" presId="urn:microsoft.com/office/officeart/2005/8/layout/venn1"/>
    <dgm:cxn modelId="{D4C445DA-791B-A241-B10C-262F1DF5B1EB}" type="presParOf" srcId="{D1F22129-5306-2043-A8B7-44325AE88141}" destId="{49F7F3AD-4D13-6246-9BA1-EB3B4620BA4E}" srcOrd="4" destOrd="0" presId="urn:microsoft.com/office/officeart/2005/8/layout/venn1"/>
    <dgm:cxn modelId="{70260026-6BD3-B74C-AE96-9B65217A59FD}" type="presParOf" srcId="{D1F22129-5306-2043-A8B7-44325AE88141}" destId="{15EF6D76-8BA2-8544-B154-C2C128E420E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7D7712-C523-F441-8D15-8473A70DE3A0}" type="doc">
      <dgm:prSet loTypeId="urn:microsoft.com/office/officeart/2008/layout/AlternatingHexagons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BCDA037-FDAF-CB46-B1F2-E273A25BA0A5}">
      <dgm:prSet phldrT="[Text]"/>
      <dgm:spPr/>
      <dgm:t>
        <a:bodyPr/>
        <a:lstStyle/>
        <a:p>
          <a:r>
            <a:rPr lang="en-US" dirty="0" smtClean="0">
              <a:solidFill>
                <a:srgbClr val="2E2E22"/>
              </a:solidFill>
            </a:rPr>
            <a:t>Current Situation</a:t>
          </a:r>
          <a:endParaRPr lang="en-US" dirty="0">
            <a:solidFill>
              <a:srgbClr val="2E2E22"/>
            </a:solidFill>
          </a:endParaRPr>
        </a:p>
      </dgm:t>
    </dgm:pt>
    <dgm:pt modelId="{F50652C9-4571-FB42-9840-EDFED71C6997}" type="parTrans" cxnId="{B2CA4061-34DA-C04C-8877-C3C168FEE792}">
      <dgm:prSet/>
      <dgm:spPr/>
      <dgm:t>
        <a:bodyPr/>
        <a:lstStyle/>
        <a:p>
          <a:endParaRPr lang="en-US"/>
        </a:p>
      </dgm:t>
    </dgm:pt>
    <dgm:pt modelId="{4EE462B0-3A9E-F949-B8CC-C1632AB4CC14}" type="sibTrans" cxnId="{B2CA4061-34DA-C04C-8877-C3C168FEE792}">
      <dgm:prSet/>
      <dgm:spPr/>
      <dgm:t>
        <a:bodyPr/>
        <a:lstStyle/>
        <a:p>
          <a:endParaRPr lang="en-US"/>
        </a:p>
      </dgm:t>
    </dgm:pt>
    <dgm:pt modelId="{6031E5AF-7C19-BD44-9952-9A73C6E539DB}">
      <dgm:prSet phldrT="[Text]"/>
      <dgm:spPr/>
      <dgm:t>
        <a:bodyPr/>
        <a:lstStyle/>
        <a:p>
          <a:r>
            <a:rPr lang="en-US" dirty="0" smtClean="0">
              <a:solidFill>
                <a:srgbClr val="2E2E22"/>
              </a:solidFill>
            </a:rPr>
            <a:t>Interests</a:t>
          </a:r>
        </a:p>
        <a:p>
          <a:r>
            <a:rPr lang="en-US" dirty="0" smtClean="0">
              <a:solidFill>
                <a:srgbClr val="2E2E22"/>
              </a:solidFill>
            </a:rPr>
            <a:t>Wants</a:t>
          </a:r>
          <a:endParaRPr lang="en-US" dirty="0">
            <a:solidFill>
              <a:srgbClr val="2E2E22"/>
            </a:solidFill>
          </a:endParaRPr>
        </a:p>
      </dgm:t>
    </dgm:pt>
    <dgm:pt modelId="{6172A6C9-1597-024D-B471-63355E205CE6}" type="parTrans" cxnId="{ACDF66CF-CDAC-3444-999A-4BAE24AF9749}">
      <dgm:prSet/>
      <dgm:spPr/>
      <dgm:t>
        <a:bodyPr/>
        <a:lstStyle/>
        <a:p>
          <a:endParaRPr lang="en-US"/>
        </a:p>
      </dgm:t>
    </dgm:pt>
    <dgm:pt modelId="{C2619B60-3374-D248-864B-C8D0C281BF3F}" type="sibTrans" cxnId="{ACDF66CF-CDAC-3444-999A-4BAE24AF9749}">
      <dgm:prSet/>
      <dgm:spPr/>
      <dgm:t>
        <a:bodyPr/>
        <a:lstStyle/>
        <a:p>
          <a:endParaRPr lang="en-US"/>
        </a:p>
      </dgm:t>
    </dgm:pt>
    <dgm:pt modelId="{CAA35ABD-57E4-F147-839D-D7ED03534D4B}">
      <dgm:prSet phldrT="[Text]"/>
      <dgm:spPr/>
      <dgm:t>
        <a:bodyPr/>
        <a:lstStyle/>
        <a:p>
          <a:endParaRPr lang="en-US" dirty="0"/>
        </a:p>
      </dgm:t>
    </dgm:pt>
    <dgm:pt modelId="{CB289AF1-5D22-A844-BFD8-629BB8CBAB9E}" type="parTrans" cxnId="{963B6FFD-2561-4043-8FCE-ECD0E8F4294F}">
      <dgm:prSet/>
      <dgm:spPr/>
      <dgm:t>
        <a:bodyPr/>
        <a:lstStyle/>
        <a:p>
          <a:endParaRPr lang="en-US"/>
        </a:p>
      </dgm:t>
    </dgm:pt>
    <dgm:pt modelId="{C73839D5-600A-DD44-9621-3DA996810C23}" type="sibTrans" cxnId="{963B6FFD-2561-4043-8FCE-ECD0E8F4294F}">
      <dgm:prSet/>
      <dgm:spPr/>
      <dgm:t>
        <a:bodyPr/>
        <a:lstStyle/>
        <a:p>
          <a:endParaRPr lang="en-US"/>
        </a:p>
      </dgm:t>
    </dgm:pt>
    <dgm:pt modelId="{EF5E26BB-10D8-5340-9AB1-C4E6E4225E35}">
      <dgm:prSet phldrT="[Text]"/>
      <dgm:spPr/>
      <dgm:t>
        <a:bodyPr/>
        <a:lstStyle/>
        <a:p>
          <a:r>
            <a:rPr lang="en-US" dirty="0" smtClean="0">
              <a:solidFill>
                <a:srgbClr val="2E2E22"/>
              </a:solidFill>
            </a:rPr>
            <a:t>Needs</a:t>
          </a:r>
          <a:endParaRPr lang="en-US" dirty="0">
            <a:solidFill>
              <a:srgbClr val="2E2E22"/>
            </a:solidFill>
          </a:endParaRPr>
        </a:p>
      </dgm:t>
    </dgm:pt>
    <dgm:pt modelId="{455DBE9B-0555-D442-B372-9EA4B288A802}" type="parTrans" cxnId="{8C24EACB-0156-1141-AC40-2234E5518364}">
      <dgm:prSet/>
      <dgm:spPr/>
      <dgm:t>
        <a:bodyPr/>
        <a:lstStyle/>
        <a:p>
          <a:endParaRPr lang="en-US"/>
        </a:p>
      </dgm:t>
    </dgm:pt>
    <dgm:pt modelId="{E6F60895-3A5F-AB48-9542-FE0BF13FD126}" type="sibTrans" cxnId="{8C24EACB-0156-1141-AC40-2234E5518364}">
      <dgm:prSet/>
      <dgm:spPr/>
      <dgm:t>
        <a:bodyPr/>
        <a:lstStyle/>
        <a:p>
          <a:endParaRPr lang="en-US"/>
        </a:p>
      </dgm:t>
    </dgm:pt>
    <dgm:pt modelId="{8280B467-6FEF-CF46-8444-B1704D110BB5}" type="pres">
      <dgm:prSet presAssocID="{FC7D7712-C523-F441-8D15-8473A70DE3A0}" presName="Name0" presStyleCnt="0">
        <dgm:presLayoutVars>
          <dgm:chMax/>
          <dgm:chPref/>
          <dgm:dir/>
          <dgm:animLvl val="lvl"/>
        </dgm:presLayoutVars>
      </dgm:prSet>
      <dgm:spPr/>
    </dgm:pt>
    <dgm:pt modelId="{1437AE3C-8837-6744-8FD8-FD5CE5154982}" type="pres">
      <dgm:prSet presAssocID="{4BCDA037-FDAF-CB46-B1F2-E273A25BA0A5}" presName="composite" presStyleCnt="0"/>
      <dgm:spPr/>
    </dgm:pt>
    <dgm:pt modelId="{A700F46E-551E-C24A-B75E-9F6320599422}" type="pres">
      <dgm:prSet presAssocID="{4BCDA037-FDAF-CB46-B1F2-E273A25BA0A5}" presName="Parent1" presStyleLbl="node1" presStyleIdx="0" presStyleCnt="6" custLinFactNeighborX="-1094" custLinFactNeighborY="-9">
        <dgm:presLayoutVars>
          <dgm:chMax val="1"/>
          <dgm:chPref val="1"/>
          <dgm:bulletEnabled val="1"/>
        </dgm:presLayoutVars>
      </dgm:prSet>
      <dgm:spPr/>
    </dgm:pt>
    <dgm:pt modelId="{765848C0-35F7-914D-A561-11ACCF5EC821}" type="pres">
      <dgm:prSet presAssocID="{4BCDA037-FDAF-CB46-B1F2-E273A25BA0A5}" presName="Childtext1" presStyleLbl="revTx" presStyleIdx="0" presStyleCnt="3" custScaleX="717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90302F-E90E-9A44-ABB0-FB8BFB12A17E}" type="pres">
      <dgm:prSet presAssocID="{4BCDA037-FDAF-CB46-B1F2-E273A25BA0A5}" presName="BalanceSpacing" presStyleCnt="0"/>
      <dgm:spPr/>
    </dgm:pt>
    <dgm:pt modelId="{CCF5A54A-71A2-CA4A-A83D-B32EF28214EF}" type="pres">
      <dgm:prSet presAssocID="{4BCDA037-FDAF-CB46-B1F2-E273A25BA0A5}" presName="BalanceSpacing1" presStyleCnt="0"/>
      <dgm:spPr/>
    </dgm:pt>
    <dgm:pt modelId="{3F9FD4CD-DCF4-D547-A52B-9796B3BEA425}" type="pres">
      <dgm:prSet presAssocID="{4EE462B0-3A9E-F949-B8CC-C1632AB4CC14}" presName="Accent1Text" presStyleLbl="node1" presStyleIdx="1" presStyleCnt="6"/>
      <dgm:spPr/>
    </dgm:pt>
    <dgm:pt modelId="{FA85F307-8173-2D4A-97A6-ECBD755CE8D0}" type="pres">
      <dgm:prSet presAssocID="{4EE462B0-3A9E-F949-B8CC-C1632AB4CC14}" presName="spaceBetweenRectangles" presStyleCnt="0"/>
      <dgm:spPr/>
    </dgm:pt>
    <dgm:pt modelId="{8859680E-24C7-4444-8B3D-ACA1408C2490}" type="pres">
      <dgm:prSet presAssocID="{6031E5AF-7C19-BD44-9952-9A73C6E539DB}" presName="composite" presStyleCnt="0"/>
      <dgm:spPr/>
    </dgm:pt>
    <dgm:pt modelId="{DA4BF6AB-7B03-784D-B8FF-39A2032676BF}" type="pres">
      <dgm:prSet presAssocID="{6031E5AF-7C19-BD44-9952-9A73C6E539DB}" presName="Parent1" presStyleLbl="node1" presStyleIdx="2" presStyleCnt="6">
        <dgm:presLayoutVars>
          <dgm:chMax val="1"/>
          <dgm:chPref val="1"/>
          <dgm:bulletEnabled val="1"/>
        </dgm:presLayoutVars>
      </dgm:prSet>
      <dgm:spPr/>
    </dgm:pt>
    <dgm:pt modelId="{C7805DCD-2CF6-4348-AEEF-45A0EC03FC3D}" type="pres">
      <dgm:prSet presAssocID="{6031E5AF-7C19-BD44-9952-9A73C6E539DB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1EA12-78B5-9A4C-98C9-4EB0B94A6589}" type="pres">
      <dgm:prSet presAssocID="{6031E5AF-7C19-BD44-9952-9A73C6E539DB}" presName="BalanceSpacing" presStyleCnt="0"/>
      <dgm:spPr/>
    </dgm:pt>
    <dgm:pt modelId="{CEC730A9-AB1F-4948-8310-4B4A0965CBFD}" type="pres">
      <dgm:prSet presAssocID="{6031E5AF-7C19-BD44-9952-9A73C6E539DB}" presName="BalanceSpacing1" presStyleCnt="0"/>
      <dgm:spPr/>
    </dgm:pt>
    <dgm:pt modelId="{6B87316E-A37D-9542-845E-638FEB65CF2C}" type="pres">
      <dgm:prSet presAssocID="{C2619B60-3374-D248-864B-C8D0C281BF3F}" presName="Accent1Text" presStyleLbl="node1" presStyleIdx="3" presStyleCnt="6"/>
      <dgm:spPr/>
    </dgm:pt>
    <dgm:pt modelId="{D7F00F3F-F21B-A04F-9FCA-8C4F3EAAC511}" type="pres">
      <dgm:prSet presAssocID="{C2619B60-3374-D248-864B-C8D0C281BF3F}" presName="spaceBetweenRectangles" presStyleCnt="0"/>
      <dgm:spPr/>
    </dgm:pt>
    <dgm:pt modelId="{B6058A15-9CB8-9A4D-A471-A53C45FC6E95}" type="pres">
      <dgm:prSet presAssocID="{EF5E26BB-10D8-5340-9AB1-C4E6E4225E35}" presName="composite" presStyleCnt="0"/>
      <dgm:spPr/>
    </dgm:pt>
    <dgm:pt modelId="{85B35576-1CBD-F444-81DD-A50E7E175B4B}" type="pres">
      <dgm:prSet presAssocID="{EF5E26BB-10D8-5340-9AB1-C4E6E4225E35}" presName="Parent1" presStyleLbl="node1" presStyleIdx="4" presStyleCnt="6">
        <dgm:presLayoutVars>
          <dgm:chMax val="1"/>
          <dgm:chPref val="1"/>
          <dgm:bulletEnabled val="1"/>
        </dgm:presLayoutVars>
      </dgm:prSet>
      <dgm:spPr/>
    </dgm:pt>
    <dgm:pt modelId="{3F756B5A-F8C4-2F4E-BF2E-DE828613D160}" type="pres">
      <dgm:prSet presAssocID="{EF5E26BB-10D8-5340-9AB1-C4E6E4225E35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C87B024-43D9-F342-879D-8162E5FAFE99}" type="pres">
      <dgm:prSet presAssocID="{EF5E26BB-10D8-5340-9AB1-C4E6E4225E35}" presName="BalanceSpacing" presStyleCnt="0"/>
      <dgm:spPr/>
    </dgm:pt>
    <dgm:pt modelId="{538C51C9-93A2-F640-944C-4912A4913399}" type="pres">
      <dgm:prSet presAssocID="{EF5E26BB-10D8-5340-9AB1-C4E6E4225E35}" presName="BalanceSpacing1" presStyleCnt="0"/>
      <dgm:spPr/>
    </dgm:pt>
    <dgm:pt modelId="{2FD615A2-60FA-3E45-998F-128B65A85878}" type="pres">
      <dgm:prSet presAssocID="{E6F60895-3A5F-AB48-9542-FE0BF13FD126}" presName="Accent1Text" presStyleLbl="node1" presStyleIdx="5" presStyleCnt="6"/>
      <dgm:spPr/>
    </dgm:pt>
  </dgm:ptLst>
  <dgm:cxnLst>
    <dgm:cxn modelId="{FC5DF801-73C0-BD4F-8E4B-303F031AAFFA}" type="presOf" srcId="{FC7D7712-C523-F441-8D15-8473A70DE3A0}" destId="{8280B467-6FEF-CF46-8444-B1704D110BB5}" srcOrd="0" destOrd="0" presId="urn:microsoft.com/office/officeart/2008/layout/AlternatingHexagons"/>
    <dgm:cxn modelId="{B2CA4061-34DA-C04C-8877-C3C168FEE792}" srcId="{FC7D7712-C523-F441-8D15-8473A70DE3A0}" destId="{4BCDA037-FDAF-CB46-B1F2-E273A25BA0A5}" srcOrd="0" destOrd="0" parTransId="{F50652C9-4571-FB42-9840-EDFED71C6997}" sibTransId="{4EE462B0-3A9E-F949-B8CC-C1632AB4CC14}"/>
    <dgm:cxn modelId="{6B51E7EF-148A-3D4A-AB6F-883128E60C43}" type="presOf" srcId="{E6F60895-3A5F-AB48-9542-FE0BF13FD126}" destId="{2FD615A2-60FA-3E45-998F-128B65A85878}" srcOrd="0" destOrd="0" presId="urn:microsoft.com/office/officeart/2008/layout/AlternatingHexagons"/>
    <dgm:cxn modelId="{9D95B92B-E6F3-134A-B01F-4ECD618DAE2C}" type="presOf" srcId="{CAA35ABD-57E4-F147-839D-D7ED03534D4B}" destId="{C7805DCD-2CF6-4348-AEEF-45A0EC03FC3D}" srcOrd="0" destOrd="0" presId="urn:microsoft.com/office/officeart/2008/layout/AlternatingHexagons"/>
    <dgm:cxn modelId="{FB36FAB9-09F8-0E4F-8C6B-782FD1998047}" type="presOf" srcId="{6031E5AF-7C19-BD44-9952-9A73C6E539DB}" destId="{DA4BF6AB-7B03-784D-B8FF-39A2032676BF}" srcOrd="0" destOrd="0" presId="urn:microsoft.com/office/officeart/2008/layout/AlternatingHexagons"/>
    <dgm:cxn modelId="{8C24EACB-0156-1141-AC40-2234E5518364}" srcId="{FC7D7712-C523-F441-8D15-8473A70DE3A0}" destId="{EF5E26BB-10D8-5340-9AB1-C4E6E4225E35}" srcOrd="2" destOrd="0" parTransId="{455DBE9B-0555-D442-B372-9EA4B288A802}" sibTransId="{E6F60895-3A5F-AB48-9542-FE0BF13FD126}"/>
    <dgm:cxn modelId="{ACDF66CF-CDAC-3444-999A-4BAE24AF9749}" srcId="{FC7D7712-C523-F441-8D15-8473A70DE3A0}" destId="{6031E5AF-7C19-BD44-9952-9A73C6E539DB}" srcOrd="1" destOrd="0" parTransId="{6172A6C9-1597-024D-B471-63355E205CE6}" sibTransId="{C2619B60-3374-D248-864B-C8D0C281BF3F}"/>
    <dgm:cxn modelId="{02EF7813-C4DB-434F-9862-1C694DC095CE}" type="presOf" srcId="{C2619B60-3374-D248-864B-C8D0C281BF3F}" destId="{6B87316E-A37D-9542-845E-638FEB65CF2C}" srcOrd="0" destOrd="0" presId="urn:microsoft.com/office/officeart/2008/layout/AlternatingHexagons"/>
    <dgm:cxn modelId="{D0E40D16-2F87-3542-8232-3E75DFF7CD6B}" type="presOf" srcId="{4EE462B0-3A9E-F949-B8CC-C1632AB4CC14}" destId="{3F9FD4CD-DCF4-D547-A52B-9796B3BEA425}" srcOrd="0" destOrd="0" presId="urn:microsoft.com/office/officeart/2008/layout/AlternatingHexagons"/>
    <dgm:cxn modelId="{963B6FFD-2561-4043-8FCE-ECD0E8F4294F}" srcId="{6031E5AF-7C19-BD44-9952-9A73C6E539DB}" destId="{CAA35ABD-57E4-F147-839D-D7ED03534D4B}" srcOrd="0" destOrd="0" parTransId="{CB289AF1-5D22-A844-BFD8-629BB8CBAB9E}" sibTransId="{C73839D5-600A-DD44-9621-3DA996810C23}"/>
    <dgm:cxn modelId="{5FE02639-FBC4-3A40-BB63-E8F84832D40C}" type="presOf" srcId="{EF5E26BB-10D8-5340-9AB1-C4E6E4225E35}" destId="{85B35576-1CBD-F444-81DD-A50E7E175B4B}" srcOrd="0" destOrd="0" presId="urn:microsoft.com/office/officeart/2008/layout/AlternatingHexagons"/>
    <dgm:cxn modelId="{6D6BB151-58AC-F847-84C2-AF732B823105}" type="presOf" srcId="{4BCDA037-FDAF-CB46-B1F2-E273A25BA0A5}" destId="{A700F46E-551E-C24A-B75E-9F6320599422}" srcOrd="0" destOrd="0" presId="urn:microsoft.com/office/officeart/2008/layout/AlternatingHexagons"/>
    <dgm:cxn modelId="{C1104161-1011-3D45-9EC0-32C5E75891C3}" type="presParOf" srcId="{8280B467-6FEF-CF46-8444-B1704D110BB5}" destId="{1437AE3C-8837-6744-8FD8-FD5CE5154982}" srcOrd="0" destOrd="0" presId="urn:microsoft.com/office/officeart/2008/layout/AlternatingHexagons"/>
    <dgm:cxn modelId="{3A525042-3284-7040-A353-BEED7A1FF036}" type="presParOf" srcId="{1437AE3C-8837-6744-8FD8-FD5CE5154982}" destId="{A700F46E-551E-C24A-B75E-9F6320599422}" srcOrd="0" destOrd="0" presId="urn:microsoft.com/office/officeart/2008/layout/AlternatingHexagons"/>
    <dgm:cxn modelId="{5469543C-792B-144D-B68E-49B18DD8E151}" type="presParOf" srcId="{1437AE3C-8837-6744-8FD8-FD5CE5154982}" destId="{765848C0-35F7-914D-A561-11ACCF5EC821}" srcOrd="1" destOrd="0" presId="urn:microsoft.com/office/officeart/2008/layout/AlternatingHexagons"/>
    <dgm:cxn modelId="{0732ECDD-4F1C-4C4D-B331-ECBF66E1E643}" type="presParOf" srcId="{1437AE3C-8837-6744-8FD8-FD5CE5154982}" destId="{E390302F-E90E-9A44-ABB0-FB8BFB12A17E}" srcOrd="2" destOrd="0" presId="urn:microsoft.com/office/officeart/2008/layout/AlternatingHexagons"/>
    <dgm:cxn modelId="{1EC6016A-DB7D-7C4D-B933-CAB76448BA94}" type="presParOf" srcId="{1437AE3C-8837-6744-8FD8-FD5CE5154982}" destId="{CCF5A54A-71A2-CA4A-A83D-B32EF28214EF}" srcOrd="3" destOrd="0" presId="urn:microsoft.com/office/officeart/2008/layout/AlternatingHexagons"/>
    <dgm:cxn modelId="{7347844E-C277-4E48-8EBA-623E7F40F5CF}" type="presParOf" srcId="{1437AE3C-8837-6744-8FD8-FD5CE5154982}" destId="{3F9FD4CD-DCF4-D547-A52B-9796B3BEA425}" srcOrd="4" destOrd="0" presId="urn:microsoft.com/office/officeart/2008/layout/AlternatingHexagons"/>
    <dgm:cxn modelId="{4FC4E99C-2778-B743-B08F-1890914EC334}" type="presParOf" srcId="{8280B467-6FEF-CF46-8444-B1704D110BB5}" destId="{FA85F307-8173-2D4A-97A6-ECBD755CE8D0}" srcOrd="1" destOrd="0" presId="urn:microsoft.com/office/officeart/2008/layout/AlternatingHexagons"/>
    <dgm:cxn modelId="{87937C0C-A0CE-0543-9C34-6A158D67B0BF}" type="presParOf" srcId="{8280B467-6FEF-CF46-8444-B1704D110BB5}" destId="{8859680E-24C7-4444-8B3D-ACA1408C2490}" srcOrd="2" destOrd="0" presId="urn:microsoft.com/office/officeart/2008/layout/AlternatingHexagons"/>
    <dgm:cxn modelId="{67B653A5-100A-DC46-9040-FB4A464C331C}" type="presParOf" srcId="{8859680E-24C7-4444-8B3D-ACA1408C2490}" destId="{DA4BF6AB-7B03-784D-B8FF-39A2032676BF}" srcOrd="0" destOrd="0" presId="urn:microsoft.com/office/officeart/2008/layout/AlternatingHexagons"/>
    <dgm:cxn modelId="{23C0FA49-2434-7241-A176-F80045EF8F94}" type="presParOf" srcId="{8859680E-24C7-4444-8B3D-ACA1408C2490}" destId="{C7805DCD-2CF6-4348-AEEF-45A0EC03FC3D}" srcOrd="1" destOrd="0" presId="urn:microsoft.com/office/officeart/2008/layout/AlternatingHexagons"/>
    <dgm:cxn modelId="{68496C89-CF1E-244D-90CE-1E3F88866E15}" type="presParOf" srcId="{8859680E-24C7-4444-8B3D-ACA1408C2490}" destId="{B781EA12-78B5-9A4C-98C9-4EB0B94A6589}" srcOrd="2" destOrd="0" presId="urn:microsoft.com/office/officeart/2008/layout/AlternatingHexagons"/>
    <dgm:cxn modelId="{44E9F361-E2DE-B949-9AFA-71E5FF5F0F5C}" type="presParOf" srcId="{8859680E-24C7-4444-8B3D-ACA1408C2490}" destId="{CEC730A9-AB1F-4948-8310-4B4A0965CBFD}" srcOrd="3" destOrd="0" presId="urn:microsoft.com/office/officeart/2008/layout/AlternatingHexagons"/>
    <dgm:cxn modelId="{7DCCED79-BFC4-EA48-9AFC-F6CE4A9682F5}" type="presParOf" srcId="{8859680E-24C7-4444-8B3D-ACA1408C2490}" destId="{6B87316E-A37D-9542-845E-638FEB65CF2C}" srcOrd="4" destOrd="0" presId="urn:microsoft.com/office/officeart/2008/layout/AlternatingHexagons"/>
    <dgm:cxn modelId="{04E24049-69AB-4F47-B114-01ABA1FFA0D0}" type="presParOf" srcId="{8280B467-6FEF-CF46-8444-B1704D110BB5}" destId="{D7F00F3F-F21B-A04F-9FCA-8C4F3EAAC511}" srcOrd="3" destOrd="0" presId="urn:microsoft.com/office/officeart/2008/layout/AlternatingHexagons"/>
    <dgm:cxn modelId="{55E8FDC8-F125-AF4E-B713-FF052975A894}" type="presParOf" srcId="{8280B467-6FEF-CF46-8444-B1704D110BB5}" destId="{B6058A15-9CB8-9A4D-A471-A53C45FC6E95}" srcOrd="4" destOrd="0" presId="urn:microsoft.com/office/officeart/2008/layout/AlternatingHexagons"/>
    <dgm:cxn modelId="{86F4CAB8-8B5A-AE4E-9CF2-EBDF193FD7A3}" type="presParOf" srcId="{B6058A15-9CB8-9A4D-A471-A53C45FC6E95}" destId="{85B35576-1CBD-F444-81DD-A50E7E175B4B}" srcOrd="0" destOrd="0" presId="urn:microsoft.com/office/officeart/2008/layout/AlternatingHexagons"/>
    <dgm:cxn modelId="{425CF0A8-7A52-4047-B5B9-3F5912963F6B}" type="presParOf" srcId="{B6058A15-9CB8-9A4D-A471-A53C45FC6E95}" destId="{3F756B5A-F8C4-2F4E-BF2E-DE828613D160}" srcOrd="1" destOrd="0" presId="urn:microsoft.com/office/officeart/2008/layout/AlternatingHexagons"/>
    <dgm:cxn modelId="{DAA6A70E-AE4E-024F-A043-734B4D797F6E}" type="presParOf" srcId="{B6058A15-9CB8-9A4D-A471-A53C45FC6E95}" destId="{AC87B024-43D9-F342-879D-8162E5FAFE99}" srcOrd="2" destOrd="0" presId="urn:microsoft.com/office/officeart/2008/layout/AlternatingHexagons"/>
    <dgm:cxn modelId="{93E2710C-546B-1746-8AF8-59A0964C59AB}" type="presParOf" srcId="{B6058A15-9CB8-9A4D-A471-A53C45FC6E95}" destId="{538C51C9-93A2-F640-944C-4912A4913399}" srcOrd="3" destOrd="0" presId="urn:microsoft.com/office/officeart/2008/layout/AlternatingHexagons"/>
    <dgm:cxn modelId="{CADBAEF8-4D68-D945-8A1F-FC679F71D4F9}" type="presParOf" srcId="{B6058A15-9CB8-9A4D-A471-A53C45FC6E95}" destId="{2FD615A2-60FA-3E45-998F-128B65A85878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2C09467-C3F3-4E49-9006-EDC5C3778A69}" type="doc">
      <dgm:prSet loTypeId="urn:microsoft.com/office/officeart/2005/8/layout/matrix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1935E1-A566-FF48-9BE6-450099040E9B}">
      <dgm:prSet phldrT="[Text]"/>
      <dgm:spPr/>
      <dgm:t>
        <a:bodyPr/>
        <a:lstStyle/>
        <a:p>
          <a:r>
            <a:rPr lang="en-US" dirty="0" smtClean="0"/>
            <a:t>Exploration</a:t>
          </a:r>
          <a:endParaRPr lang="en-US" dirty="0"/>
        </a:p>
      </dgm:t>
    </dgm:pt>
    <dgm:pt modelId="{9B1B8A1F-A53E-2242-AC5A-BC8EDFC58140}" type="parTrans" cxnId="{71865CDF-917D-5949-9F10-C65E1E7AC554}">
      <dgm:prSet/>
      <dgm:spPr/>
      <dgm:t>
        <a:bodyPr/>
        <a:lstStyle/>
        <a:p>
          <a:endParaRPr lang="en-US"/>
        </a:p>
      </dgm:t>
    </dgm:pt>
    <dgm:pt modelId="{901FABCD-385A-544C-A5C9-257E8196E05E}" type="sibTrans" cxnId="{71865CDF-917D-5949-9F10-C65E1E7AC554}">
      <dgm:prSet/>
      <dgm:spPr/>
      <dgm:t>
        <a:bodyPr/>
        <a:lstStyle/>
        <a:p>
          <a:endParaRPr lang="en-US"/>
        </a:p>
      </dgm:t>
    </dgm:pt>
    <dgm:pt modelId="{DB454D5D-3004-CA48-8436-EA4F77B35863}">
      <dgm:prSet phldrT="[Text]"/>
      <dgm:spPr/>
      <dgm:t>
        <a:bodyPr/>
        <a:lstStyle/>
        <a:p>
          <a:r>
            <a:rPr lang="en-US" dirty="0" smtClean="0">
              <a:solidFill>
                <a:srgbClr val="2E2E22"/>
              </a:solidFill>
            </a:rPr>
            <a:t>Appropriate Fruit Crops for Climate </a:t>
          </a:r>
          <a:endParaRPr lang="en-US" dirty="0">
            <a:solidFill>
              <a:srgbClr val="2E2E22"/>
            </a:solidFill>
          </a:endParaRPr>
        </a:p>
      </dgm:t>
    </dgm:pt>
    <dgm:pt modelId="{708AE347-131E-2444-AC2E-8EA6D925A1F9}" type="parTrans" cxnId="{687A0190-317E-EA42-9948-54084977AAF4}">
      <dgm:prSet/>
      <dgm:spPr/>
      <dgm:t>
        <a:bodyPr/>
        <a:lstStyle/>
        <a:p>
          <a:endParaRPr lang="en-US"/>
        </a:p>
      </dgm:t>
    </dgm:pt>
    <dgm:pt modelId="{F2D98489-F432-0943-8114-EA636B132BF2}" type="sibTrans" cxnId="{687A0190-317E-EA42-9948-54084977AAF4}">
      <dgm:prSet/>
      <dgm:spPr/>
      <dgm:t>
        <a:bodyPr/>
        <a:lstStyle/>
        <a:p>
          <a:endParaRPr lang="en-US"/>
        </a:p>
      </dgm:t>
    </dgm:pt>
    <dgm:pt modelId="{ED967D95-7C29-9B42-9B47-DD898BA3FFAE}">
      <dgm:prSet phldrT="[Text]"/>
      <dgm:spPr/>
      <dgm:t>
        <a:bodyPr/>
        <a:lstStyle/>
        <a:p>
          <a:r>
            <a:rPr lang="en-US" dirty="0" smtClean="0">
              <a:solidFill>
                <a:srgbClr val="2E2E22"/>
              </a:solidFill>
            </a:rPr>
            <a:t>Production of Fruit Leather</a:t>
          </a:r>
          <a:endParaRPr lang="en-US" dirty="0">
            <a:solidFill>
              <a:srgbClr val="2E2E22"/>
            </a:solidFill>
          </a:endParaRPr>
        </a:p>
      </dgm:t>
    </dgm:pt>
    <dgm:pt modelId="{D90498BD-FE4B-6842-BA21-563ED85EB6B6}" type="parTrans" cxnId="{B08DDA9B-04A8-FD46-A30A-64329C180627}">
      <dgm:prSet/>
      <dgm:spPr/>
      <dgm:t>
        <a:bodyPr/>
        <a:lstStyle/>
        <a:p>
          <a:endParaRPr lang="en-US"/>
        </a:p>
      </dgm:t>
    </dgm:pt>
    <dgm:pt modelId="{F3800F99-BFDF-D544-8163-6A4B6F021C07}" type="sibTrans" cxnId="{B08DDA9B-04A8-FD46-A30A-64329C180627}">
      <dgm:prSet/>
      <dgm:spPr/>
      <dgm:t>
        <a:bodyPr/>
        <a:lstStyle/>
        <a:p>
          <a:endParaRPr lang="en-US"/>
        </a:p>
      </dgm:t>
    </dgm:pt>
    <dgm:pt modelId="{00843C82-D01A-F746-BC27-D376728468CD}">
      <dgm:prSet phldrT="[Text]"/>
      <dgm:spPr/>
      <dgm:t>
        <a:bodyPr/>
        <a:lstStyle/>
        <a:p>
          <a:r>
            <a:rPr lang="en-US" dirty="0" smtClean="0">
              <a:solidFill>
                <a:srgbClr val="2E2E22"/>
              </a:solidFill>
            </a:rPr>
            <a:t>Saturday Apprenticeships</a:t>
          </a:r>
          <a:endParaRPr lang="en-US" dirty="0">
            <a:solidFill>
              <a:srgbClr val="2E2E22"/>
            </a:solidFill>
          </a:endParaRPr>
        </a:p>
      </dgm:t>
    </dgm:pt>
    <dgm:pt modelId="{C354F9FD-969C-CA4F-B3D2-48AAB297ABE0}" type="parTrans" cxnId="{FEB4BE72-D689-D44A-8ADD-494C9573007F}">
      <dgm:prSet/>
      <dgm:spPr/>
      <dgm:t>
        <a:bodyPr/>
        <a:lstStyle/>
        <a:p>
          <a:endParaRPr lang="en-US"/>
        </a:p>
      </dgm:t>
    </dgm:pt>
    <dgm:pt modelId="{A913C32F-FB97-B943-B507-3E09E23CB0FD}" type="sibTrans" cxnId="{FEB4BE72-D689-D44A-8ADD-494C9573007F}">
      <dgm:prSet/>
      <dgm:spPr/>
      <dgm:t>
        <a:bodyPr/>
        <a:lstStyle/>
        <a:p>
          <a:endParaRPr lang="en-US"/>
        </a:p>
      </dgm:t>
    </dgm:pt>
    <dgm:pt modelId="{07EA1916-590A-2F4A-BAA1-7E579AC6A821}">
      <dgm:prSet phldrT="[Text]"/>
      <dgm:spPr/>
      <dgm:t>
        <a:bodyPr/>
        <a:lstStyle/>
        <a:p>
          <a:r>
            <a:rPr lang="en-US" dirty="0" smtClean="0">
              <a:solidFill>
                <a:srgbClr val="2E2E22"/>
              </a:solidFill>
            </a:rPr>
            <a:t>School Garden at Pacheco Elem.</a:t>
          </a:r>
          <a:endParaRPr lang="en-US" dirty="0">
            <a:solidFill>
              <a:srgbClr val="2E2E22"/>
            </a:solidFill>
          </a:endParaRPr>
        </a:p>
      </dgm:t>
    </dgm:pt>
    <dgm:pt modelId="{F6F644C8-3B6F-CC44-A5E8-26585D79E14B}" type="parTrans" cxnId="{C11F0241-5E82-1840-9430-7A313D497B26}">
      <dgm:prSet/>
      <dgm:spPr/>
      <dgm:t>
        <a:bodyPr/>
        <a:lstStyle/>
        <a:p>
          <a:endParaRPr lang="en-US"/>
        </a:p>
      </dgm:t>
    </dgm:pt>
    <dgm:pt modelId="{D1A9075B-0E32-804B-9B6F-B1C8B6099959}" type="sibTrans" cxnId="{C11F0241-5E82-1840-9430-7A313D497B26}">
      <dgm:prSet/>
      <dgm:spPr/>
      <dgm:t>
        <a:bodyPr/>
        <a:lstStyle/>
        <a:p>
          <a:endParaRPr lang="en-US"/>
        </a:p>
      </dgm:t>
    </dgm:pt>
    <dgm:pt modelId="{9E790D8F-69D6-DB41-AD6B-095732DCC182}" type="pres">
      <dgm:prSet presAssocID="{52C09467-C3F3-4E49-9006-EDC5C3778A69}" presName="diagram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423A6CE-E4D9-B14D-9C88-277790FC942C}" type="pres">
      <dgm:prSet presAssocID="{52C09467-C3F3-4E49-9006-EDC5C3778A69}" presName="matrix" presStyleCnt="0"/>
      <dgm:spPr/>
    </dgm:pt>
    <dgm:pt modelId="{C8510166-FF72-4646-88D9-1A0D9FDFCEFE}" type="pres">
      <dgm:prSet presAssocID="{52C09467-C3F3-4E49-9006-EDC5C3778A69}" presName="tile1" presStyleLbl="node1" presStyleIdx="0" presStyleCnt="4"/>
      <dgm:spPr/>
      <dgm:t>
        <a:bodyPr/>
        <a:lstStyle/>
        <a:p>
          <a:endParaRPr lang="en-US"/>
        </a:p>
      </dgm:t>
    </dgm:pt>
    <dgm:pt modelId="{902A2731-0BD0-7C48-99ED-A7FB8CD83098}" type="pres">
      <dgm:prSet presAssocID="{52C09467-C3F3-4E49-9006-EDC5C3778A69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299914-D5C5-A644-A7A1-280B6B7859A1}" type="pres">
      <dgm:prSet presAssocID="{52C09467-C3F3-4E49-9006-EDC5C3778A69}" presName="tile2" presStyleLbl="node1" presStyleIdx="1" presStyleCnt="4"/>
      <dgm:spPr/>
      <dgm:t>
        <a:bodyPr/>
        <a:lstStyle/>
        <a:p>
          <a:endParaRPr lang="en-US"/>
        </a:p>
      </dgm:t>
    </dgm:pt>
    <dgm:pt modelId="{63CF9E22-8A4F-AF47-B41B-F52B36ECF318}" type="pres">
      <dgm:prSet presAssocID="{52C09467-C3F3-4E49-9006-EDC5C3778A69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A08A4B2-52FC-C540-8290-FB09E3274324}" type="pres">
      <dgm:prSet presAssocID="{52C09467-C3F3-4E49-9006-EDC5C3778A69}" presName="tile3" presStyleLbl="node1" presStyleIdx="2" presStyleCnt="4"/>
      <dgm:spPr/>
      <dgm:t>
        <a:bodyPr/>
        <a:lstStyle/>
        <a:p>
          <a:endParaRPr lang="en-US"/>
        </a:p>
      </dgm:t>
    </dgm:pt>
    <dgm:pt modelId="{9B8870BB-EE83-2D45-A3ED-CB5AA37EDDF1}" type="pres">
      <dgm:prSet presAssocID="{52C09467-C3F3-4E49-9006-EDC5C3778A69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CBB4B9-4137-D74E-B471-8E497753DB78}" type="pres">
      <dgm:prSet presAssocID="{52C09467-C3F3-4E49-9006-EDC5C3778A69}" presName="tile4" presStyleLbl="node1" presStyleIdx="3" presStyleCnt="4"/>
      <dgm:spPr/>
      <dgm:t>
        <a:bodyPr/>
        <a:lstStyle/>
        <a:p>
          <a:endParaRPr lang="en-US"/>
        </a:p>
      </dgm:t>
    </dgm:pt>
    <dgm:pt modelId="{290A27A8-C9EA-EB4E-8EF3-14F62DEDCCBD}" type="pres">
      <dgm:prSet presAssocID="{52C09467-C3F3-4E49-9006-EDC5C3778A69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317706-C9CB-B344-817F-6D81129BE93B}" type="pres">
      <dgm:prSet presAssocID="{52C09467-C3F3-4E49-9006-EDC5C3778A69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C899F591-4076-7341-8789-3D2FC6FB2931}" type="presOf" srcId="{07EA1916-590A-2F4A-BAA1-7E579AC6A821}" destId="{6BCBB4B9-4137-D74E-B471-8E497753DB78}" srcOrd="0" destOrd="0" presId="urn:microsoft.com/office/officeart/2005/8/layout/matrix1"/>
    <dgm:cxn modelId="{791BE8A6-7602-9649-9F00-2EBE3D61C18A}" type="presOf" srcId="{07EA1916-590A-2F4A-BAA1-7E579AC6A821}" destId="{290A27A8-C9EA-EB4E-8EF3-14F62DEDCCBD}" srcOrd="1" destOrd="0" presId="urn:microsoft.com/office/officeart/2005/8/layout/matrix1"/>
    <dgm:cxn modelId="{F2F6CC51-9D11-C146-8243-C48D2CCBA7F1}" type="presOf" srcId="{ED967D95-7C29-9B42-9B47-DD898BA3FFAE}" destId="{63CF9E22-8A4F-AF47-B41B-F52B36ECF318}" srcOrd="1" destOrd="0" presId="urn:microsoft.com/office/officeart/2005/8/layout/matrix1"/>
    <dgm:cxn modelId="{FEB4BE72-D689-D44A-8ADD-494C9573007F}" srcId="{281935E1-A566-FF48-9BE6-450099040E9B}" destId="{00843C82-D01A-F746-BC27-D376728468CD}" srcOrd="2" destOrd="0" parTransId="{C354F9FD-969C-CA4F-B3D2-48AAB297ABE0}" sibTransId="{A913C32F-FB97-B943-B507-3E09E23CB0FD}"/>
    <dgm:cxn modelId="{5D34E6C0-788E-1143-BC2D-D2B4023F8D27}" type="presOf" srcId="{00843C82-D01A-F746-BC27-D376728468CD}" destId="{2A08A4B2-52FC-C540-8290-FB09E3274324}" srcOrd="0" destOrd="0" presId="urn:microsoft.com/office/officeart/2005/8/layout/matrix1"/>
    <dgm:cxn modelId="{687A0190-317E-EA42-9948-54084977AAF4}" srcId="{281935E1-A566-FF48-9BE6-450099040E9B}" destId="{DB454D5D-3004-CA48-8436-EA4F77B35863}" srcOrd="0" destOrd="0" parTransId="{708AE347-131E-2444-AC2E-8EA6D925A1F9}" sibTransId="{F2D98489-F432-0943-8114-EA636B132BF2}"/>
    <dgm:cxn modelId="{71865CDF-917D-5949-9F10-C65E1E7AC554}" srcId="{52C09467-C3F3-4E49-9006-EDC5C3778A69}" destId="{281935E1-A566-FF48-9BE6-450099040E9B}" srcOrd="0" destOrd="0" parTransId="{9B1B8A1F-A53E-2242-AC5A-BC8EDFC58140}" sibTransId="{901FABCD-385A-544C-A5C9-257E8196E05E}"/>
    <dgm:cxn modelId="{82133103-5F86-E942-8DBA-CFC17C5B7D40}" type="presOf" srcId="{ED967D95-7C29-9B42-9B47-DD898BA3FFAE}" destId="{65299914-D5C5-A644-A7A1-280B6B7859A1}" srcOrd="0" destOrd="0" presId="urn:microsoft.com/office/officeart/2005/8/layout/matrix1"/>
    <dgm:cxn modelId="{C11F0241-5E82-1840-9430-7A313D497B26}" srcId="{281935E1-A566-FF48-9BE6-450099040E9B}" destId="{07EA1916-590A-2F4A-BAA1-7E579AC6A821}" srcOrd="3" destOrd="0" parTransId="{F6F644C8-3B6F-CC44-A5E8-26585D79E14B}" sibTransId="{D1A9075B-0E32-804B-9B6F-B1C8B6099959}"/>
    <dgm:cxn modelId="{FB96575F-FF73-B742-9746-BA7EB282E39A}" type="presOf" srcId="{281935E1-A566-FF48-9BE6-450099040E9B}" destId="{9D317706-C9CB-B344-817F-6D81129BE93B}" srcOrd="0" destOrd="0" presId="urn:microsoft.com/office/officeart/2005/8/layout/matrix1"/>
    <dgm:cxn modelId="{70E9C19A-8481-5044-9840-D94ED4A37A39}" type="presOf" srcId="{DB454D5D-3004-CA48-8436-EA4F77B35863}" destId="{C8510166-FF72-4646-88D9-1A0D9FDFCEFE}" srcOrd="0" destOrd="0" presId="urn:microsoft.com/office/officeart/2005/8/layout/matrix1"/>
    <dgm:cxn modelId="{4A2B418F-9EA6-5B41-85CC-F53B5933921D}" type="presOf" srcId="{DB454D5D-3004-CA48-8436-EA4F77B35863}" destId="{902A2731-0BD0-7C48-99ED-A7FB8CD83098}" srcOrd="1" destOrd="0" presId="urn:microsoft.com/office/officeart/2005/8/layout/matrix1"/>
    <dgm:cxn modelId="{1A345541-804A-0141-A2C4-98F754D6CCB1}" type="presOf" srcId="{00843C82-D01A-F746-BC27-D376728468CD}" destId="{9B8870BB-EE83-2D45-A3ED-CB5AA37EDDF1}" srcOrd="1" destOrd="0" presId="urn:microsoft.com/office/officeart/2005/8/layout/matrix1"/>
    <dgm:cxn modelId="{B08DDA9B-04A8-FD46-A30A-64329C180627}" srcId="{281935E1-A566-FF48-9BE6-450099040E9B}" destId="{ED967D95-7C29-9B42-9B47-DD898BA3FFAE}" srcOrd="1" destOrd="0" parTransId="{D90498BD-FE4B-6842-BA21-563ED85EB6B6}" sibTransId="{F3800F99-BFDF-D544-8163-6A4B6F021C07}"/>
    <dgm:cxn modelId="{1CEAAD3B-5947-C642-A921-70AFCAE3A1F2}" type="presOf" srcId="{52C09467-C3F3-4E49-9006-EDC5C3778A69}" destId="{9E790D8F-69D6-DB41-AD6B-095732DCC182}" srcOrd="0" destOrd="0" presId="urn:microsoft.com/office/officeart/2005/8/layout/matrix1"/>
    <dgm:cxn modelId="{291D83FB-879F-B84E-B802-1514D413534A}" type="presParOf" srcId="{9E790D8F-69D6-DB41-AD6B-095732DCC182}" destId="{9423A6CE-E4D9-B14D-9C88-277790FC942C}" srcOrd="0" destOrd="0" presId="urn:microsoft.com/office/officeart/2005/8/layout/matrix1"/>
    <dgm:cxn modelId="{A2B82AC7-FC0D-3245-A503-C47CC099C73D}" type="presParOf" srcId="{9423A6CE-E4D9-B14D-9C88-277790FC942C}" destId="{C8510166-FF72-4646-88D9-1A0D9FDFCEFE}" srcOrd="0" destOrd="0" presId="urn:microsoft.com/office/officeart/2005/8/layout/matrix1"/>
    <dgm:cxn modelId="{F10D66C7-21F9-B844-A0F0-99E189076EC2}" type="presParOf" srcId="{9423A6CE-E4D9-B14D-9C88-277790FC942C}" destId="{902A2731-0BD0-7C48-99ED-A7FB8CD83098}" srcOrd="1" destOrd="0" presId="urn:microsoft.com/office/officeart/2005/8/layout/matrix1"/>
    <dgm:cxn modelId="{A120B937-C6C7-224E-AD49-A57E528FF7CA}" type="presParOf" srcId="{9423A6CE-E4D9-B14D-9C88-277790FC942C}" destId="{65299914-D5C5-A644-A7A1-280B6B7859A1}" srcOrd="2" destOrd="0" presId="urn:microsoft.com/office/officeart/2005/8/layout/matrix1"/>
    <dgm:cxn modelId="{B11C7618-2550-864F-8B7E-D69F9B8C3288}" type="presParOf" srcId="{9423A6CE-E4D9-B14D-9C88-277790FC942C}" destId="{63CF9E22-8A4F-AF47-B41B-F52B36ECF318}" srcOrd="3" destOrd="0" presId="urn:microsoft.com/office/officeart/2005/8/layout/matrix1"/>
    <dgm:cxn modelId="{52891C20-FA57-E042-B0BC-52A61AC0B7F7}" type="presParOf" srcId="{9423A6CE-E4D9-B14D-9C88-277790FC942C}" destId="{2A08A4B2-52FC-C540-8290-FB09E3274324}" srcOrd="4" destOrd="0" presId="urn:microsoft.com/office/officeart/2005/8/layout/matrix1"/>
    <dgm:cxn modelId="{3CFE13C9-213F-614A-B871-A182BAF76F06}" type="presParOf" srcId="{9423A6CE-E4D9-B14D-9C88-277790FC942C}" destId="{9B8870BB-EE83-2D45-A3ED-CB5AA37EDDF1}" srcOrd="5" destOrd="0" presId="urn:microsoft.com/office/officeart/2005/8/layout/matrix1"/>
    <dgm:cxn modelId="{6264A836-D13F-884D-978A-7AB69B39744A}" type="presParOf" srcId="{9423A6CE-E4D9-B14D-9C88-277790FC942C}" destId="{6BCBB4B9-4137-D74E-B471-8E497753DB78}" srcOrd="6" destOrd="0" presId="urn:microsoft.com/office/officeart/2005/8/layout/matrix1"/>
    <dgm:cxn modelId="{96DF7FA2-8A23-B94B-B3B1-50BF17E81483}" type="presParOf" srcId="{9423A6CE-E4D9-B14D-9C88-277790FC942C}" destId="{290A27A8-C9EA-EB4E-8EF3-14F62DEDCCBD}" srcOrd="7" destOrd="0" presId="urn:microsoft.com/office/officeart/2005/8/layout/matrix1"/>
    <dgm:cxn modelId="{B387844B-AFD2-4E48-AB2D-00060C6E2B56}" type="presParOf" srcId="{9E790D8F-69D6-DB41-AD6B-095732DCC182}" destId="{9D317706-C9CB-B344-817F-6D81129BE93B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A10B0E2-CE8F-5B46-906F-7AE3D4DF5D0A}" type="doc">
      <dgm:prSet loTypeId="urn:microsoft.com/office/officeart/2005/8/layout/vProcess5" loCatId="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DF813F8-DEFE-F641-B456-F3D0C6DCD5F0}">
      <dgm:prSet phldrT="[Text]"/>
      <dgm:spPr/>
      <dgm:t>
        <a:bodyPr/>
        <a:lstStyle/>
        <a:p>
          <a:r>
            <a:rPr lang="en-US" dirty="0" smtClean="0">
              <a:solidFill>
                <a:schemeClr val="tx2">
                  <a:lumMod val="75000"/>
                </a:schemeClr>
              </a:solidFill>
            </a:rPr>
            <a:t>Educate on benefits of fruit consumption and risks of excess sugar consumption</a:t>
          </a:r>
        </a:p>
      </dgm:t>
    </dgm:pt>
    <dgm:pt modelId="{E6865F4C-CB92-7B4B-B25A-B20187F06C5D}" type="parTrans" cxnId="{99249CA8-C36D-4247-9B63-DF7CE2CDB5BA}">
      <dgm:prSet/>
      <dgm:spPr/>
      <dgm:t>
        <a:bodyPr/>
        <a:lstStyle/>
        <a:p>
          <a:endParaRPr lang="en-US"/>
        </a:p>
      </dgm:t>
    </dgm:pt>
    <dgm:pt modelId="{B1EF5BCC-EA86-8649-ACD6-1A56CCC7DD1A}" type="sibTrans" cxnId="{99249CA8-C36D-4247-9B63-DF7CE2CDB5BA}">
      <dgm:prSet/>
      <dgm:spPr/>
      <dgm:t>
        <a:bodyPr/>
        <a:lstStyle/>
        <a:p>
          <a:endParaRPr lang="en-US"/>
        </a:p>
      </dgm:t>
    </dgm:pt>
    <dgm:pt modelId="{34402B28-59C8-1A4A-84F9-FF258301E852}">
      <dgm:prSet phldrT="[Text]"/>
      <dgm:spPr/>
      <dgm:t>
        <a:bodyPr/>
        <a:lstStyle/>
        <a:p>
          <a:r>
            <a:rPr lang="en-US" dirty="0" smtClean="0">
              <a:solidFill>
                <a:srgbClr val="2E2E22"/>
              </a:solidFill>
            </a:rPr>
            <a:t>Develop fruit leather to offset candy in children’s diets</a:t>
          </a:r>
          <a:endParaRPr lang="en-US" dirty="0">
            <a:solidFill>
              <a:srgbClr val="2E2E22"/>
            </a:solidFill>
          </a:endParaRPr>
        </a:p>
      </dgm:t>
    </dgm:pt>
    <dgm:pt modelId="{05B59318-72B2-594A-8455-32137F1B326F}" type="parTrans" cxnId="{F7FCE6BB-30B6-0644-9B56-23A3E3A2F76A}">
      <dgm:prSet/>
      <dgm:spPr/>
      <dgm:t>
        <a:bodyPr/>
        <a:lstStyle/>
        <a:p>
          <a:endParaRPr lang="en-US"/>
        </a:p>
      </dgm:t>
    </dgm:pt>
    <dgm:pt modelId="{C1BE5FA9-A65C-FD4D-85AD-B349C708EEC8}" type="sibTrans" cxnId="{F7FCE6BB-30B6-0644-9B56-23A3E3A2F76A}">
      <dgm:prSet/>
      <dgm:spPr/>
      <dgm:t>
        <a:bodyPr/>
        <a:lstStyle/>
        <a:p>
          <a:endParaRPr lang="en-US"/>
        </a:p>
      </dgm:t>
    </dgm:pt>
    <dgm:pt modelId="{F77A3DDA-14B4-9945-8114-3525FB01A7DF}">
      <dgm:prSet phldrT="[Text]"/>
      <dgm:spPr/>
      <dgm:t>
        <a:bodyPr/>
        <a:lstStyle/>
        <a:p>
          <a:r>
            <a:rPr lang="en-US" dirty="0" smtClean="0">
              <a:solidFill>
                <a:srgbClr val="2E2E22"/>
              </a:solidFill>
            </a:rPr>
            <a:t>Test acceptance of fruit leather amongst community</a:t>
          </a:r>
          <a:endParaRPr lang="en-US" dirty="0">
            <a:solidFill>
              <a:srgbClr val="2E2E22"/>
            </a:solidFill>
          </a:endParaRPr>
        </a:p>
      </dgm:t>
    </dgm:pt>
    <dgm:pt modelId="{D0E53434-63C0-4A4B-B512-6254EB7D2AA2}" type="parTrans" cxnId="{FA84F008-AD34-3E4B-A65C-53FD7EA2A36E}">
      <dgm:prSet/>
      <dgm:spPr/>
      <dgm:t>
        <a:bodyPr/>
        <a:lstStyle/>
        <a:p>
          <a:endParaRPr lang="en-US"/>
        </a:p>
      </dgm:t>
    </dgm:pt>
    <dgm:pt modelId="{F631362B-A37F-5949-AB84-2D4362A9FE0C}" type="sibTrans" cxnId="{FA84F008-AD34-3E4B-A65C-53FD7EA2A36E}">
      <dgm:prSet/>
      <dgm:spPr/>
      <dgm:t>
        <a:bodyPr/>
        <a:lstStyle/>
        <a:p>
          <a:endParaRPr lang="en-US"/>
        </a:p>
      </dgm:t>
    </dgm:pt>
    <dgm:pt modelId="{AD7D70C0-09E3-0248-A602-8F01804F0BDF}">
      <dgm:prSet/>
      <dgm:spPr/>
      <dgm:t>
        <a:bodyPr/>
        <a:lstStyle/>
        <a:p>
          <a:r>
            <a:rPr lang="en-US" dirty="0" smtClean="0">
              <a:solidFill>
                <a:srgbClr val="2E2E22"/>
              </a:solidFill>
            </a:rPr>
            <a:t>Potentially introduce as commodity for income generation</a:t>
          </a:r>
          <a:endParaRPr lang="en-US" dirty="0">
            <a:solidFill>
              <a:srgbClr val="2E2E22"/>
            </a:solidFill>
          </a:endParaRPr>
        </a:p>
      </dgm:t>
    </dgm:pt>
    <dgm:pt modelId="{0F6079EE-8228-6044-AED6-7FBECED956C6}" type="parTrans" cxnId="{6BA1AE9D-AB74-EC4E-BCB0-6CAA559F6810}">
      <dgm:prSet/>
      <dgm:spPr/>
      <dgm:t>
        <a:bodyPr/>
        <a:lstStyle/>
        <a:p>
          <a:endParaRPr lang="en-US"/>
        </a:p>
      </dgm:t>
    </dgm:pt>
    <dgm:pt modelId="{D030D7E3-3A66-884A-A47A-7F3CC74B2C3C}" type="sibTrans" cxnId="{6BA1AE9D-AB74-EC4E-BCB0-6CAA559F6810}">
      <dgm:prSet/>
      <dgm:spPr/>
      <dgm:t>
        <a:bodyPr/>
        <a:lstStyle/>
        <a:p>
          <a:endParaRPr lang="en-US"/>
        </a:p>
      </dgm:t>
    </dgm:pt>
    <dgm:pt modelId="{3061C2D8-5204-A541-B6A6-7F5262D6377A}" type="pres">
      <dgm:prSet presAssocID="{8A10B0E2-CE8F-5B46-906F-7AE3D4DF5D0A}" presName="outerComposite" presStyleCnt="0">
        <dgm:presLayoutVars>
          <dgm:chMax val="5"/>
          <dgm:dir/>
          <dgm:resizeHandles val="exact"/>
        </dgm:presLayoutVars>
      </dgm:prSet>
      <dgm:spPr/>
    </dgm:pt>
    <dgm:pt modelId="{93C311A6-8F33-2745-B00F-7E991526C522}" type="pres">
      <dgm:prSet presAssocID="{8A10B0E2-CE8F-5B46-906F-7AE3D4DF5D0A}" presName="dummyMaxCanvas" presStyleCnt="0">
        <dgm:presLayoutVars/>
      </dgm:prSet>
      <dgm:spPr/>
    </dgm:pt>
    <dgm:pt modelId="{C0B2C4C1-D24B-4046-8025-81EBACEC6535}" type="pres">
      <dgm:prSet presAssocID="{8A10B0E2-CE8F-5B46-906F-7AE3D4DF5D0A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F598204-9054-924B-A0F1-5F523EB6C05D}" type="pres">
      <dgm:prSet presAssocID="{8A10B0E2-CE8F-5B46-906F-7AE3D4DF5D0A}" presName="FourNodes_2" presStyleLbl="node1" presStyleIdx="1" presStyleCnt="4">
        <dgm:presLayoutVars>
          <dgm:bulletEnabled val="1"/>
        </dgm:presLayoutVars>
      </dgm:prSet>
      <dgm:spPr/>
    </dgm:pt>
    <dgm:pt modelId="{87F44C42-E9F7-FA4F-A313-DF624313CD3E}" type="pres">
      <dgm:prSet presAssocID="{8A10B0E2-CE8F-5B46-906F-7AE3D4DF5D0A}" presName="FourNodes_3" presStyleLbl="node1" presStyleIdx="2" presStyleCnt="4" custLinFactNeighborX="-193">
        <dgm:presLayoutVars>
          <dgm:bulletEnabled val="1"/>
        </dgm:presLayoutVars>
      </dgm:prSet>
      <dgm:spPr/>
    </dgm:pt>
    <dgm:pt modelId="{45F0E083-2FC2-514E-A0E3-A1567BF1475E}" type="pres">
      <dgm:prSet presAssocID="{8A10B0E2-CE8F-5B46-906F-7AE3D4DF5D0A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232102-5E40-354D-AE94-86584907EE47}" type="pres">
      <dgm:prSet presAssocID="{8A10B0E2-CE8F-5B46-906F-7AE3D4DF5D0A}" presName="FourConn_1-2" presStyleLbl="fgAccFollowNode1" presStyleIdx="0" presStyleCnt="3">
        <dgm:presLayoutVars>
          <dgm:bulletEnabled val="1"/>
        </dgm:presLayoutVars>
      </dgm:prSet>
      <dgm:spPr/>
    </dgm:pt>
    <dgm:pt modelId="{4E038025-AFE9-9949-A5FB-420F6F495822}" type="pres">
      <dgm:prSet presAssocID="{8A10B0E2-CE8F-5B46-906F-7AE3D4DF5D0A}" presName="FourConn_2-3" presStyleLbl="fgAccFollowNode1" presStyleIdx="1" presStyleCnt="3">
        <dgm:presLayoutVars>
          <dgm:bulletEnabled val="1"/>
        </dgm:presLayoutVars>
      </dgm:prSet>
      <dgm:spPr/>
    </dgm:pt>
    <dgm:pt modelId="{3AD9CCDB-3D95-3F40-B595-12B7F10491CB}" type="pres">
      <dgm:prSet presAssocID="{8A10B0E2-CE8F-5B46-906F-7AE3D4DF5D0A}" presName="FourConn_3-4" presStyleLbl="fgAccFollowNode1" presStyleIdx="2" presStyleCnt="3">
        <dgm:presLayoutVars>
          <dgm:bulletEnabled val="1"/>
        </dgm:presLayoutVars>
      </dgm:prSet>
      <dgm:spPr/>
    </dgm:pt>
    <dgm:pt modelId="{C119F1BF-ED7A-D746-9B32-4D701A21EEB1}" type="pres">
      <dgm:prSet presAssocID="{8A10B0E2-CE8F-5B46-906F-7AE3D4DF5D0A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CBD287D-AD4E-C543-92F3-86057236F074}" type="pres">
      <dgm:prSet presAssocID="{8A10B0E2-CE8F-5B46-906F-7AE3D4DF5D0A}" presName="FourNodes_2_text" presStyleLbl="node1" presStyleIdx="3" presStyleCnt="4">
        <dgm:presLayoutVars>
          <dgm:bulletEnabled val="1"/>
        </dgm:presLayoutVars>
      </dgm:prSet>
      <dgm:spPr/>
    </dgm:pt>
    <dgm:pt modelId="{E248AF27-DC5E-FB4E-8632-E2C77686620E}" type="pres">
      <dgm:prSet presAssocID="{8A10B0E2-CE8F-5B46-906F-7AE3D4DF5D0A}" presName="FourNodes_3_text" presStyleLbl="node1" presStyleIdx="3" presStyleCnt="4">
        <dgm:presLayoutVars>
          <dgm:bulletEnabled val="1"/>
        </dgm:presLayoutVars>
      </dgm:prSet>
      <dgm:spPr/>
    </dgm:pt>
    <dgm:pt modelId="{4A6BF5AE-7DD9-664F-BABF-5E234F1095CC}" type="pres">
      <dgm:prSet presAssocID="{8A10B0E2-CE8F-5B46-906F-7AE3D4DF5D0A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249CA8-C36D-4247-9B63-DF7CE2CDB5BA}" srcId="{8A10B0E2-CE8F-5B46-906F-7AE3D4DF5D0A}" destId="{1DF813F8-DEFE-F641-B456-F3D0C6DCD5F0}" srcOrd="0" destOrd="0" parTransId="{E6865F4C-CB92-7B4B-B25A-B20187F06C5D}" sibTransId="{B1EF5BCC-EA86-8649-ACD6-1A56CCC7DD1A}"/>
    <dgm:cxn modelId="{78CC1D7A-BEFE-F141-A4B0-66F8ED339EC6}" type="presOf" srcId="{1DF813F8-DEFE-F641-B456-F3D0C6DCD5F0}" destId="{C0B2C4C1-D24B-4046-8025-81EBACEC6535}" srcOrd="0" destOrd="0" presId="urn:microsoft.com/office/officeart/2005/8/layout/vProcess5"/>
    <dgm:cxn modelId="{AAC9BA7E-D4CF-B14F-BAA8-E8B16B42D5C3}" type="presOf" srcId="{F631362B-A37F-5949-AB84-2D4362A9FE0C}" destId="{3AD9CCDB-3D95-3F40-B595-12B7F10491CB}" srcOrd="0" destOrd="0" presId="urn:microsoft.com/office/officeart/2005/8/layout/vProcess5"/>
    <dgm:cxn modelId="{7C22619E-D9FC-894C-AD4B-073B68A34143}" type="presOf" srcId="{34402B28-59C8-1A4A-84F9-FF258301E852}" destId="{8CBD287D-AD4E-C543-92F3-86057236F074}" srcOrd="1" destOrd="0" presId="urn:microsoft.com/office/officeart/2005/8/layout/vProcess5"/>
    <dgm:cxn modelId="{6BA1AE9D-AB74-EC4E-BCB0-6CAA559F6810}" srcId="{8A10B0E2-CE8F-5B46-906F-7AE3D4DF5D0A}" destId="{AD7D70C0-09E3-0248-A602-8F01804F0BDF}" srcOrd="3" destOrd="0" parTransId="{0F6079EE-8228-6044-AED6-7FBECED956C6}" sibTransId="{D030D7E3-3A66-884A-A47A-7F3CC74B2C3C}"/>
    <dgm:cxn modelId="{063469F5-3EF7-B746-BA6B-BE1B4590368D}" type="presOf" srcId="{AD7D70C0-09E3-0248-A602-8F01804F0BDF}" destId="{45F0E083-2FC2-514E-A0E3-A1567BF1475E}" srcOrd="0" destOrd="0" presId="urn:microsoft.com/office/officeart/2005/8/layout/vProcess5"/>
    <dgm:cxn modelId="{8EB95F8A-B520-084E-8E55-6CF211B69830}" type="presOf" srcId="{B1EF5BCC-EA86-8649-ACD6-1A56CCC7DD1A}" destId="{CA232102-5E40-354D-AE94-86584907EE47}" srcOrd="0" destOrd="0" presId="urn:microsoft.com/office/officeart/2005/8/layout/vProcess5"/>
    <dgm:cxn modelId="{FA84F008-AD34-3E4B-A65C-53FD7EA2A36E}" srcId="{8A10B0E2-CE8F-5B46-906F-7AE3D4DF5D0A}" destId="{F77A3DDA-14B4-9945-8114-3525FB01A7DF}" srcOrd="2" destOrd="0" parTransId="{D0E53434-63C0-4A4B-B512-6254EB7D2AA2}" sibTransId="{F631362B-A37F-5949-AB84-2D4362A9FE0C}"/>
    <dgm:cxn modelId="{82B7DF45-9B80-8045-ACD0-4023DA30A680}" type="presOf" srcId="{34402B28-59C8-1A4A-84F9-FF258301E852}" destId="{EF598204-9054-924B-A0F1-5F523EB6C05D}" srcOrd="0" destOrd="0" presId="urn:microsoft.com/office/officeart/2005/8/layout/vProcess5"/>
    <dgm:cxn modelId="{F7FCE6BB-30B6-0644-9B56-23A3E3A2F76A}" srcId="{8A10B0E2-CE8F-5B46-906F-7AE3D4DF5D0A}" destId="{34402B28-59C8-1A4A-84F9-FF258301E852}" srcOrd="1" destOrd="0" parTransId="{05B59318-72B2-594A-8455-32137F1B326F}" sibTransId="{C1BE5FA9-A65C-FD4D-85AD-B349C708EEC8}"/>
    <dgm:cxn modelId="{B70D9DAC-41C3-6A4A-B9D1-CA6A48A82CE7}" type="presOf" srcId="{F77A3DDA-14B4-9945-8114-3525FB01A7DF}" destId="{E248AF27-DC5E-FB4E-8632-E2C77686620E}" srcOrd="1" destOrd="0" presId="urn:microsoft.com/office/officeart/2005/8/layout/vProcess5"/>
    <dgm:cxn modelId="{6EB3F0B2-1C80-4D49-8CB0-7F93B3E5B40B}" type="presOf" srcId="{1DF813F8-DEFE-F641-B456-F3D0C6DCD5F0}" destId="{C119F1BF-ED7A-D746-9B32-4D701A21EEB1}" srcOrd="1" destOrd="0" presId="urn:microsoft.com/office/officeart/2005/8/layout/vProcess5"/>
    <dgm:cxn modelId="{727C0F23-402E-7742-B1BC-E68134A89EF4}" type="presOf" srcId="{8A10B0E2-CE8F-5B46-906F-7AE3D4DF5D0A}" destId="{3061C2D8-5204-A541-B6A6-7F5262D6377A}" srcOrd="0" destOrd="0" presId="urn:microsoft.com/office/officeart/2005/8/layout/vProcess5"/>
    <dgm:cxn modelId="{9F8B91D3-84D7-F44D-959E-8095897DDE64}" type="presOf" srcId="{F77A3DDA-14B4-9945-8114-3525FB01A7DF}" destId="{87F44C42-E9F7-FA4F-A313-DF624313CD3E}" srcOrd="0" destOrd="0" presId="urn:microsoft.com/office/officeart/2005/8/layout/vProcess5"/>
    <dgm:cxn modelId="{94994757-6C02-264A-B0AD-1DB45A07D77A}" type="presOf" srcId="{AD7D70C0-09E3-0248-A602-8F01804F0BDF}" destId="{4A6BF5AE-7DD9-664F-BABF-5E234F1095CC}" srcOrd="1" destOrd="0" presId="urn:microsoft.com/office/officeart/2005/8/layout/vProcess5"/>
    <dgm:cxn modelId="{7A3C5474-AE42-0347-9D32-B9C68B81FF38}" type="presOf" srcId="{C1BE5FA9-A65C-FD4D-85AD-B349C708EEC8}" destId="{4E038025-AFE9-9949-A5FB-420F6F495822}" srcOrd="0" destOrd="0" presId="urn:microsoft.com/office/officeart/2005/8/layout/vProcess5"/>
    <dgm:cxn modelId="{C8B22D00-6B6F-6F49-BA93-9D0E4B450AFD}" type="presParOf" srcId="{3061C2D8-5204-A541-B6A6-7F5262D6377A}" destId="{93C311A6-8F33-2745-B00F-7E991526C522}" srcOrd="0" destOrd="0" presId="urn:microsoft.com/office/officeart/2005/8/layout/vProcess5"/>
    <dgm:cxn modelId="{864052F0-D143-5A40-B67B-0EF50251C266}" type="presParOf" srcId="{3061C2D8-5204-A541-B6A6-7F5262D6377A}" destId="{C0B2C4C1-D24B-4046-8025-81EBACEC6535}" srcOrd="1" destOrd="0" presId="urn:microsoft.com/office/officeart/2005/8/layout/vProcess5"/>
    <dgm:cxn modelId="{862E6A89-3E71-714F-8921-9E2EFB5C6281}" type="presParOf" srcId="{3061C2D8-5204-A541-B6A6-7F5262D6377A}" destId="{EF598204-9054-924B-A0F1-5F523EB6C05D}" srcOrd="2" destOrd="0" presId="urn:microsoft.com/office/officeart/2005/8/layout/vProcess5"/>
    <dgm:cxn modelId="{467750A8-5429-2C41-9723-B3D9B64A83FD}" type="presParOf" srcId="{3061C2D8-5204-A541-B6A6-7F5262D6377A}" destId="{87F44C42-E9F7-FA4F-A313-DF624313CD3E}" srcOrd="3" destOrd="0" presId="urn:microsoft.com/office/officeart/2005/8/layout/vProcess5"/>
    <dgm:cxn modelId="{C886F3D1-2B2D-FE4A-8BF5-EC028D593DE2}" type="presParOf" srcId="{3061C2D8-5204-A541-B6A6-7F5262D6377A}" destId="{45F0E083-2FC2-514E-A0E3-A1567BF1475E}" srcOrd="4" destOrd="0" presId="urn:microsoft.com/office/officeart/2005/8/layout/vProcess5"/>
    <dgm:cxn modelId="{444947C9-2FA6-8949-8D53-C574CD6ACAA6}" type="presParOf" srcId="{3061C2D8-5204-A541-B6A6-7F5262D6377A}" destId="{CA232102-5E40-354D-AE94-86584907EE47}" srcOrd="5" destOrd="0" presId="urn:microsoft.com/office/officeart/2005/8/layout/vProcess5"/>
    <dgm:cxn modelId="{966802E9-2863-DA42-BA3C-ABD46D1EEA54}" type="presParOf" srcId="{3061C2D8-5204-A541-B6A6-7F5262D6377A}" destId="{4E038025-AFE9-9949-A5FB-420F6F495822}" srcOrd="6" destOrd="0" presId="urn:microsoft.com/office/officeart/2005/8/layout/vProcess5"/>
    <dgm:cxn modelId="{B7A51BEC-BD34-4547-9EFF-1B33A64CCC88}" type="presParOf" srcId="{3061C2D8-5204-A541-B6A6-7F5262D6377A}" destId="{3AD9CCDB-3D95-3F40-B595-12B7F10491CB}" srcOrd="7" destOrd="0" presId="urn:microsoft.com/office/officeart/2005/8/layout/vProcess5"/>
    <dgm:cxn modelId="{8E1B378B-642F-564F-86AD-A1F3AE9D0A3B}" type="presParOf" srcId="{3061C2D8-5204-A541-B6A6-7F5262D6377A}" destId="{C119F1BF-ED7A-D746-9B32-4D701A21EEB1}" srcOrd="8" destOrd="0" presId="urn:microsoft.com/office/officeart/2005/8/layout/vProcess5"/>
    <dgm:cxn modelId="{6BCD77DE-C1B1-5E4B-9522-CF4CA490579F}" type="presParOf" srcId="{3061C2D8-5204-A541-B6A6-7F5262D6377A}" destId="{8CBD287D-AD4E-C543-92F3-86057236F074}" srcOrd="9" destOrd="0" presId="urn:microsoft.com/office/officeart/2005/8/layout/vProcess5"/>
    <dgm:cxn modelId="{95616E00-CBCC-BF49-B299-404C9CB7B081}" type="presParOf" srcId="{3061C2D8-5204-A541-B6A6-7F5262D6377A}" destId="{E248AF27-DC5E-FB4E-8632-E2C77686620E}" srcOrd="10" destOrd="0" presId="urn:microsoft.com/office/officeart/2005/8/layout/vProcess5"/>
    <dgm:cxn modelId="{7EEA2CD2-1BE9-F84D-850B-598B95BD3212}" type="presParOf" srcId="{3061C2D8-5204-A541-B6A6-7F5262D6377A}" destId="{4A6BF5AE-7DD9-664F-BABF-5E234F1095CC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76E224B-BB58-46D2-AA54-DCAC5C62EDB6}">
      <dsp:nvSpPr>
        <dsp:cNvPr id="0" name=""/>
        <dsp:cNvSpPr/>
      </dsp:nvSpPr>
      <dsp:spPr>
        <a:xfrm>
          <a:off x="3146863" y="1538"/>
          <a:ext cx="2016751" cy="13108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Education</a:t>
          </a:r>
          <a:endParaRPr lang="en-US" sz="2200" kern="1200" dirty="0"/>
        </a:p>
      </dsp:txBody>
      <dsp:txXfrm>
        <a:off x="3210855" y="65530"/>
        <a:ext cx="1888767" cy="1182904"/>
      </dsp:txXfrm>
    </dsp:sp>
    <dsp:sp modelId="{B6EBAD7B-AE06-4801-8007-0CB0FC6BA37E}">
      <dsp:nvSpPr>
        <dsp:cNvPr id="0" name=""/>
        <dsp:cNvSpPr/>
      </dsp:nvSpPr>
      <dsp:spPr>
        <a:xfrm>
          <a:off x="2406805" y="656983"/>
          <a:ext cx="3496867" cy="3496867"/>
        </a:xfrm>
        <a:custGeom>
          <a:avLst/>
          <a:gdLst/>
          <a:ahLst/>
          <a:cxnLst/>
          <a:rect l="0" t="0" r="0" b="0"/>
          <a:pathLst>
            <a:path>
              <a:moveTo>
                <a:pt x="3027554" y="556431"/>
              </a:moveTo>
              <a:arcTo wR="1748433" hR="1748433" stAng="19021146" swAng="230224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5F8CD8-A310-4532-9AB3-4CFF6BCE3C58}">
      <dsp:nvSpPr>
        <dsp:cNvPr id="0" name=""/>
        <dsp:cNvSpPr/>
      </dsp:nvSpPr>
      <dsp:spPr>
        <a:xfrm>
          <a:off x="4661051" y="2624189"/>
          <a:ext cx="2016751" cy="13108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Sustainability</a:t>
          </a:r>
          <a:endParaRPr lang="en-US" sz="2200" kern="1200" dirty="0"/>
        </a:p>
      </dsp:txBody>
      <dsp:txXfrm>
        <a:off x="4725043" y="2688181"/>
        <a:ext cx="1888767" cy="1182904"/>
      </dsp:txXfrm>
    </dsp:sp>
    <dsp:sp modelId="{A0ED117E-1D8F-4377-82FA-9DE51F5B61DC}">
      <dsp:nvSpPr>
        <dsp:cNvPr id="0" name=""/>
        <dsp:cNvSpPr/>
      </dsp:nvSpPr>
      <dsp:spPr>
        <a:xfrm>
          <a:off x="2406805" y="656983"/>
          <a:ext cx="3496867" cy="3496867"/>
        </a:xfrm>
        <a:custGeom>
          <a:avLst/>
          <a:gdLst/>
          <a:ahLst/>
          <a:cxnLst/>
          <a:rect l="0" t="0" r="0" b="0"/>
          <a:pathLst>
            <a:path>
              <a:moveTo>
                <a:pt x="2284936" y="3412521"/>
              </a:moveTo>
              <a:arcTo wR="1748433" hR="1748433" stAng="4327839" swAng="2144322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A875862-94A0-4FF0-AE77-05EEFEACD599}">
      <dsp:nvSpPr>
        <dsp:cNvPr id="0" name=""/>
        <dsp:cNvSpPr/>
      </dsp:nvSpPr>
      <dsp:spPr>
        <a:xfrm>
          <a:off x="1632675" y="2624189"/>
          <a:ext cx="2016751" cy="131088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3820" tIns="83820" rIns="83820" bIns="8382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Nutrition</a:t>
          </a:r>
          <a:endParaRPr lang="en-US" sz="2200" kern="1200" dirty="0"/>
        </a:p>
      </dsp:txBody>
      <dsp:txXfrm>
        <a:off x="1696667" y="2688181"/>
        <a:ext cx="1888767" cy="1182904"/>
      </dsp:txXfrm>
    </dsp:sp>
    <dsp:sp modelId="{E97662AC-527C-4CA8-B989-2BBBF1D3EA80}">
      <dsp:nvSpPr>
        <dsp:cNvPr id="0" name=""/>
        <dsp:cNvSpPr/>
      </dsp:nvSpPr>
      <dsp:spPr>
        <a:xfrm>
          <a:off x="2406805" y="656983"/>
          <a:ext cx="3496867" cy="3496867"/>
        </a:xfrm>
        <a:custGeom>
          <a:avLst/>
          <a:gdLst/>
          <a:ahLst/>
          <a:cxnLst/>
          <a:rect l="0" t="0" r="0" b="0"/>
          <a:pathLst>
            <a:path>
              <a:moveTo>
                <a:pt x="5656" y="1607901"/>
              </a:moveTo>
              <a:arcTo wR="1748433" hR="1748433" stAng="11076611" swAng="230224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C53AD84-2B2D-5C46-B324-A289CF5265DE}">
      <dsp:nvSpPr>
        <dsp:cNvPr id="0" name=""/>
        <dsp:cNvSpPr/>
      </dsp:nvSpPr>
      <dsp:spPr>
        <a:xfrm>
          <a:off x="2704147" y="45878"/>
          <a:ext cx="2202180" cy="22021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School Environment</a:t>
          </a:r>
          <a:endParaRPr lang="en-US" sz="1800" kern="1200" dirty="0"/>
        </a:p>
      </dsp:txBody>
      <dsp:txXfrm>
        <a:off x="2997771" y="431260"/>
        <a:ext cx="1614932" cy="990981"/>
      </dsp:txXfrm>
    </dsp:sp>
    <dsp:sp modelId="{FA4981CB-0D4B-574E-A297-9658F3B6D8D3}">
      <dsp:nvSpPr>
        <dsp:cNvPr id="0" name=""/>
        <dsp:cNvSpPr/>
      </dsp:nvSpPr>
      <dsp:spPr>
        <a:xfrm>
          <a:off x="3498767" y="1422241"/>
          <a:ext cx="2202180" cy="22021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Family &amp; Community</a:t>
          </a:r>
          <a:endParaRPr lang="en-US" sz="1800" kern="1200" dirty="0"/>
        </a:p>
      </dsp:txBody>
      <dsp:txXfrm>
        <a:off x="4172267" y="1991137"/>
        <a:ext cx="1321308" cy="1211199"/>
      </dsp:txXfrm>
    </dsp:sp>
    <dsp:sp modelId="{49F7F3AD-4D13-6246-9BA1-EB3B4620BA4E}">
      <dsp:nvSpPr>
        <dsp:cNvPr id="0" name=""/>
        <dsp:cNvSpPr/>
      </dsp:nvSpPr>
      <dsp:spPr>
        <a:xfrm>
          <a:off x="1909527" y="1422241"/>
          <a:ext cx="2202180" cy="2202180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Classroom Curriculum</a:t>
          </a:r>
          <a:endParaRPr lang="en-US" sz="1800" kern="1200" dirty="0"/>
        </a:p>
      </dsp:txBody>
      <dsp:txXfrm>
        <a:off x="2116899" y="1991137"/>
        <a:ext cx="1321308" cy="12111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00F46E-551E-C24A-B75E-9F6320599422}">
      <dsp:nvSpPr>
        <dsp:cNvPr id="0" name=""/>
        <dsp:cNvSpPr/>
      </dsp:nvSpPr>
      <dsp:spPr>
        <a:xfrm rot="5400000">
          <a:off x="3714471" y="108793"/>
          <a:ext cx="1664850" cy="144841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2E2E22"/>
              </a:solidFill>
            </a:rPr>
            <a:t>Current Situation</a:t>
          </a:r>
          <a:endParaRPr lang="en-US" sz="1600" kern="1200" dirty="0">
            <a:solidFill>
              <a:srgbClr val="2E2E22"/>
            </a:solidFill>
          </a:endParaRPr>
        </a:p>
      </dsp:txBody>
      <dsp:txXfrm rot="-5400000">
        <a:off x="4048398" y="260017"/>
        <a:ext cx="996995" cy="1145972"/>
      </dsp:txXfrm>
    </dsp:sp>
    <dsp:sp modelId="{765848C0-35F7-914D-A561-11ACCF5EC821}">
      <dsp:nvSpPr>
        <dsp:cNvPr id="0" name=""/>
        <dsp:cNvSpPr/>
      </dsp:nvSpPr>
      <dsp:spPr>
        <a:xfrm>
          <a:off x="5593324" y="333698"/>
          <a:ext cx="1333132" cy="99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9FD4CD-DCF4-D547-A52B-9796B3BEA425}">
      <dsp:nvSpPr>
        <dsp:cNvPr id="0" name=""/>
        <dsp:cNvSpPr/>
      </dsp:nvSpPr>
      <dsp:spPr>
        <a:xfrm rot="5400000">
          <a:off x="2166024" y="108943"/>
          <a:ext cx="1664850" cy="144841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2499951" y="260167"/>
        <a:ext cx="996995" cy="1145972"/>
      </dsp:txXfrm>
    </dsp:sp>
    <dsp:sp modelId="{DA4BF6AB-7B03-784D-B8FF-39A2032676BF}">
      <dsp:nvSpPr>
        <dsp:cNvPr id="0" name=""/>
        <dsp:cNvSpPr/>
      </dsp:nvSpPr>
      <dsp:spPr>
        <a:xfrm rot="5400000">
          <a:off x="2945174" y="1522068"/>
          <a:ext cx="1664850" cy="144841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2E2E22"/>
              </a:solidFill>
            </a:rPr>
            <a:t>Interests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2E2E22"/>
              </a:solidFill>
            </a:rPr>
            <a:t>Wants</a:t>
          </a:r>
          <a:endParaRPr lang="en-US" sz="1600" kern="1200" dirty="0">
            <a:solidFill>
              <a:srgbClr val="2E2E22"/>
            </a:solidFill>
          </a:endParaRPr>
        </a:p>
      </dsp:txBody>
      <dsp:txXfrm rot="-5400000">
        <a:off x="3279101" y="1673292"/>
        <a:ext cx="996995" cy="1145972"/>
      </dsp:txXfrm>
    </dsp:sp>
    <dsp:sp modelId="{C7805DCD-2CF6-4348-AEEF-45A0EC03FC3D}">
      <dsp:nvSpPr>
        <dsp:cNvPr id="0" name=""/>
        <dsp:cNvSpPr/>
      </dsp:nvSpPr>
      <dsp:spPr>
        <a:xfrm>
          <a:off x="1195416" y="1746822"/>
          <a:ext cx="1798038" cy="99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/>
        </a:p>
      </dsp:txBody>
      <dsp:txXfrm>
        <a:off x="1195416" y="1746822"/>
        <a:ext cx="1798038" cy="998910"/>
      </dsp:txXfrm>
    </dsp:sp>
    <dsp:sp modelId="{6B87316E-A37D-9542-845E-638FEB65CF2C}">
      <dsp:nvSpPr>
        <dsp:cNvPr id="0" name=""/>
        <dsp:cNvSpPr/>
      </dsp:nvSpPr>
      <dsp:spPr>
        <a:xfrm rot="5400000">
          <a:off x="4509467" y="1522068"/>
          <a:ext cx="1664850" cy="144841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4843394" y="1673292"/>
        <a:ext cx="996995" cy="1145972"/>
      </dsp:txXfrm>
    </dsp:sp>
    <dsp:sp modelId="{85B35576-1CBD-F444-81DD-A50E7E175B4B}">
      <dsp:nvSpPr>
        <dsp:cNvPr id="0" name=""/>
        <dsp:cNvSpPr/>
      </dsp:nvSpPr>
      <dsp:spPr>
        <a:xfrm rot="5400000">
          <a:off x="3730317" y="2935192"/>
          <a:ext cx="1664850" cy="144841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2E2E22"/>
              </a:solidFill>
            </a:rPr>
            <a:t>Needs</a:t>
          </a:r>
          <a:endParaRPr lang="en-US" sz="1600" kern="1200" dirty="0">
            <a:solidFill>
              <a:srgbClr val="2E2E22"/>
            </a:solidFill>
          </a:endParaRPr>
        </a:p>
      </dsp:txBody>
      <dsp:txXfrm rot="-5400000">
        <a:off x="4064244" y="3086416"/>
        <a:ext cx="996995" cy="1145972"/>
      </dsp:txXfrm>
    </dsp:sp>
    <dsp:sp modelId="{3F756B5A-F8C4-2F4E-BF2E-DE828613D160}">
      <dsp:nvSpPr>
        <dsp:cNvPr id="0" name=""/>
        <dsp:cNvSpPr/>
      </dsp:nvSpPr>
      <dsp:spPr>
        <a:xfrm>
          <a:off x="5330904" y="3159947"/>
          <a:ext cx="1857972" cy="9989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615A2-60FA-3E45-998F-128B65A85878}">
      <dsp:nvSpPr>
        <dsp:cNvPr id="0" name=""/>
        <dsp:cNvSpPr/>
      </dsp:nvSpPr>
      <dsp:spPr>
        <a:xfrm rot="5400000">
          <a:off x="2166024" y="2935192"/>
          <a:ext cx="1664850" cy="1448419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600" kern="1200"/>
        </a:p>
      </dsp:txBody>
      <dsp:txXfrm rot="-5400000">
        <a:off x="2499951" y="3086416"/>
        <a:ext cx="996995" cy="114597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510166-FF72-4646-88D9-1A0D9FDFCEFE}">
      <dsp:nvSpPr>
        <dsp:cNvPr id="0" name=""/>
        <dsp:cNvSpPr/>
      </dsp:nvSpPr>
      <dsp:spPr>
        <a:xfrm rot="16200000">
          <a:off x="985043" y="-985043"/>
          <a:ext cx="1835150" cy="380523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2E2E22"/>
              </a:solidFill>
            </a:rPr>
            <a:t>Appropriate Fruit Crops for Climate </a:t>
          </a:r>
          <a:endParaRPr lang="en-US" sz="2900" kern="1200" dirty="0">
            <a:solidFill>
              <a:srgbClr val="2E2E22"/>
            </a:solidFill>
          </a:endParaRPr>
        </a:p>
      </dsp:txBody>
      <dsp:txXfrm rot="5400000">
        <a:off x="0" y="0"/>
        <a:ext cx="3805237" cy="1376362"/>
      </dsp:txXfrm>
    </dsp:sp>
    <dsp:sp modelId="{65299914-D5C5-A644-A7A1-280B6B7859A1}">
      <dsp:nvSpPr>
        <dsp:cNvPr id="0" name=""/>
        <dsp:cNvSpPr/>
      </dsp:nvSpPr>
      <dsp:spPr>
        <a:xfrm>
          <a:off x="3805237" y="0"/>
          <a:ext cx="3805237" cy="18351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2E2E22"/>
              </a:solidFill>
            </a:rPr>
            <a:t>Production of Fruit Leather</a:t>
          </a:r>
          <a:endParaRPr lang="en-US" sz="2900" kern="1200" dirty="0">
            <a:solidFill>
              <a:srgbClr val="2E2E22"/>
            </a:solidFill>
          </a:endParaRPr>
        </a:p>
      </dsp:txBody>
      <dsp:txXfrm>
        <a:off x="3805237" y="0"/>
        <a:ext cx="3805237" cy="1376362"/>
      </dsp:txXfrm>
    </dsp:sp>
    <dsp:sp modelId="{2A08A4B2-52FC-C540-8290-FB09E3274324}">
      <dsp:nvSpPr>
        <dsp:cNvPr id="0" name=""/>
        <dsp:cNvSpPr/>
      </dsp:nvSpPr>
      <dsp:spPr>
        <a:xfrm rot="10800000">
          <a:off x="0" y="1835150"/>
          <a:ext cx="3805237" cy="1835150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2E2E22"/>
              </a:solidFill>
            </a:rPr>
            <a:t>Saturday Apprenticeships</a:t>
          </a:r>
          <a:endParaRPr lang="en-US" sz="2900" kern="1200" dirty="0">
            <a:solidFill>
              <a:srgbClr val="2E2E22"/>
            </a:solidFill>
          </a:endParaRPr>
        </a:p>
      </dsp:txBody>
      <dsp:txXfrm rot="10800000">
        <a:off x="0" y="2293937"/>
        <a:ext cx="3805237" cy="1376362"/>
      </dsp:txXfrm>
    </dsp:sp>
    <dsp:sp modelId="{6BCBB4B9-4137-D74E-B471-8E497753DB78}">
      <dsp:nvSpPr>
        <dsp:cNvPr id="0" name=""/>
        <dsp:cNvSpPr/>
      </dsp:nvSpPr>
      <dsp:spPr>
        <a:xfrm rot="5400000">
          <a:off x="4790281" y="850106"/>
          <a:ext cx="1835150" cy="3805237"/>
        </a:xfrm>
        <a:prstGeom prst="round1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6248" tIns="206248" rIns="206248" bIns="206248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>
              <a:solidFill>
                <a:srgbClr val="2E2E22"/>
              </a:solidFill>
            </a:rPr>
            <a:t>School Garden at Pacheco Elem.</a:t>
          </a:r>
          <a:endParaRPr lang="en-US" sz="2900" kern="1200" dirty="0">
            <a:solidFill>
              <a:srgbClr val="2E2E22"/>
            </a:solidFill>
          </a:endParaRPr>
        </a:p>
      </dsp:txBody>
      <dsp:txXfrm rot="-5400000">
        <a:off x="3805238" y="2293936"/>
        <a:ext cx="3805237" cy="1376362"/>
      </dsp:txXfrm>
    </dsp:sp>
    <dsp:sp modelId="{9D317706-C9CB-B344-817F-6D81129BE93B}">
      <dsp:nvSpPr>
        <dsp:cNvPr id="0" name=""/>
        <dsp:cNvSpPr/>
      </dsp:nvSpPr>
      <dsp:spPr>
        <a:xfrm>
          <a:off x="2663666" y="1376362"/>
          <a:ext cx="2283142" cy="917575"/>
        </a:xfrm>
        <a:prstGeom prst="roundRect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Exploration</a:t>
          </a:r>
          <a:endParaRPr lang="en-US" sz="2900" kern="1200" dirty="0"/>
        </a:p>
      </dsp:txBody>
      <dsp:txXfrm>
        <a:off x="2708458" y="1421154"/>
        <a:ext cx="2193558" cy="82799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B2C4C1-D24B-4046-8025-81EBACEC6535}">
      <dsp:nvSpPr>
        <dsp:cNvPr id="0" name=""/>
        <dsp:cNvSpPr/>
      </dsp:nvSpPr>
      <dsp:spPr>
        <a:xfrm>
          <a:off x="0" y="0"/>
          <a:ext cx="6700011" cy="94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perspectiveFront" fov="4200000"/>
          <a:lightRig rig="balanced" dir="tl">
            <a:rot lat="0" lon="0" rev="18600000"/>
          </a:lightRig>
        </a:scene3d>
        <a:sp3d prstMaterial="metal">
          <a:bevelT w="63500" h="50800" prst="angle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2">
                  <a:lumMod val="75000"/>
                </a:schemeClr>
              </a:solidFill>
            </a:rPr>
            <a:t>Educate on benefits of fruit consumption and risks of excess sugar consumption</a:t>
          </a:r>
        </a:p>
      </dsp:txBody>
      <dsp:txXfrm>
        <a:off x="27637" y="27637"/>
        <a:ext cx="5602060" cy="888324"/>
      </dsp:txXfrm>
    </dsp:sp>
    <dsp:sp modelId="{EF598204-9054-924B-A0F1-5F523EB6C05D}">
      <dsp:nvSpPr>
        <dsp:cNvPr id="0" name=""/>
        <dsp:cNvSpPr/>
      </dsp:nvSpPr>
      <dsp:spPr>
        <a:xfrm>
          <a:off x="561125" y="1115162"/>
          <a:ext cx="6700011" cy="94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perspectiveFront" fov="4200000"/>
          <a:lightRig rig="balanced" dir="tl">
            <a:rot lat="0" lon="0" rev="18600000"/>
          </a:lightRig>
        </a:scene3d>
        <a:sp3d prstMaterial="metal">
          <a:bevelT w="63500" h="50800" prst="angle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2E2E22"/>
              </a:solidFill>
            </a:rPr>
            <a:t>Develop fruit leather to offset candy in children’s diets</a:t>
          </a:r>
          <a:endParaRPr lang="en-US" sz="2100" kern="1200" dirty="0">
            <a:solidFill>
              <a:srgbClr val="2E2E22"/>
            </a:solidFill>
          </a:endParaRPr>
        </a:p>
      </dsp:txBody>
      <dsp:txXfrm>
        <a:off x="588762" y="1142799"/>
        <a:ext cx="5470272" cy="888324"/>
      </dsp:txXfrm>
    </dsp:sp>
    <dsp:sp modelId="{87F44C42-E9F7-FA4F-A313-DF624313CD3E}">
      <dsp:nvSpPr>
        <dsp:cNvPr id="0" name=""/>
        <dsp:cNvSpPr/>
      </dsp:nvSpPr>
      <dsp:spPr>
        <a:xfrm>
          <a:off x="1100945" y="2230324"/>
          <a:ext cx="6700011" cy="94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perspectiveFront" fov="4200000"/>
          <a:lightRig rig="balanced" dir="tl">
            <a:rot lat="0" lon="0" rev="18600000"/>
          </a:lightRig>
        </a:scene3d>
        <a:sp3d prstMaterial="metal">
          <a:bevelT w="63500" h="50800" prst="angle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2E2E22"/>
              </a:solidFill>
            </a:rPr>
            <a:t>Test acceptance of fruit leather amongst community</a:t>
          </a:r>
          <a:endParaRPr lang="en-US" sz="2100" kern="1200" dirty="0">
            <a:solidFill>
              <a:srgbClr val="2E2E22"/>
            </a:solidFill>
          </a:endParaRPr>
        </a:p>
      </dsp:txBody>
      <dsp:txXfrm>
        <a:off x="1128582" y="2257961"/>
        <a:ext cx="5478647" cy="888324"/>
      </dsp:txXfrm>
    </dsp:sp>
    <dsp:sp modelId="{45F0E083-2FC2-514E-A0E3-A1567BF1475E}">
      <dsp:nvSpPr>
        <dsp:cNvPr id="0" name=""/>
        <dsp:cNvSpPr/>
      </dsp:nvSpPr>
      <dsp:spPr>
        <a:xfrm>
          <a:off x="1675002" y="3345486"/>
          <a:ext cx="6700011" cy="94359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perspectiveFront" fov="4200000"/>
          <a:lightRig rig="balanced" dir="tl">
            <a:rot lat="0" lon="0" rev="18600000"/>
          </a:lightRig>
        </a:scene3d>
        <a:sp3d prstMaterial="metal">
          <a:bevelT w="63500" h="50800" prst="angle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rgbClr val="2E2E22"/>
              </a:solidFill>
            </a:rPr>
            <a:t>Potentially introduce as commodity for income generation</a:t>
          </a:r>
          <a:endParaRPr lang="en-US" sz="2100" kern="1200" dirty="0">
            <a:solidFill>
              <a:srgbClr val="2E2E22"/>
            </a:solidFill>
          </a:endParaRPr>
        </a:p>
      </dsp:txBody>
      <dsp:txXfrm>
        <a:off x="1702639" y="3373123"/>
        <a:ext cx="5470272" cy="888324"/>
      </dsp:txXfrm>
    </dsp:sp>
    <dsp:sp modelId="{CA232102-5E40-354D-AE94-86584907EE47}">
      <dsp:nvSpPr>
        <dsp:cNvPr id="0" name=""/>
        <dsp:cNvSpPr/>
      </dsp:nvSpPr>
      <dsp:spPr>
        <a:xfrm>
          <a:off x="6086672" y="722710"/>
          <a:ext cx="613339" cy="61333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6224673" y="722710"/>
        <a:ext cx="337337" cy="461538"/>
      </dsp:txXfrm>
    </dsp:sp>
    <dsp:sp modelId="{4E038025-AFE9-9949-A5FB-420F6F495822}">
      <dsp:nvSpPr>
        <dsp:cNvPr id="0" name=""/>
        <dsp:cNvSpPr/>
      </dsp:nvSpPr>
      <dsp:spPr>
        <a:xfrm>
          <a:off x="6647797" y="1837872"/>
          <a:ext cx="613339" cy="61333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6785798" y="1837872"/>
        <a:ext cx="337337" cy="461538"/>
      </dsp:txXfrm>
    </dsp:sp>
    <dsp:sp modelId="{3AD9CCDB-3D95-3F40-B595-12B7F10491CB}">
      <dsp:nvSpPr>
        <dsp:cNvPr id="0" name=""/>
        <dsp:cNvSpPr/>
      </dsp:nvSpPr>
      <dsp:spPr>
        <a:xfrm>
          <a:off x="7200548" y="2953035"/>
          <a:ext cx="613339" cy="613339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bliqueTopRight"/>
          <a:lightRig rig="threePt" dir="tl"/>
        </a:scene3d>
        <a:sp3d>
          <a:bevelT w="25400" h="254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7338549" y="2953035"/>
        <a:ext cx="337337" cy="46153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E5B5A1-ABF6-834D-8729-11471B013A9A}" type="datetimeFigureOut">
              <a:rPr lang="en-US" smtClean="0"/>
              <a:t>10/30/12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C7875-8DA5-274B-9A60-2447ECD1032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739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Oren:</a:t>
            </a:r>
          </a:p>
          <a:p>
            <a:r>
              <a:rPr lang="en-US" dirty="0" smtClean="0"/>
              <a:t>Quick recap of previous presentation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C7875-8DA5-274B-9A60-2447ECD1032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641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Tamsin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C7875-8DA5-274B-9A60-2447ECD1032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038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Based conversations</a:t>
            </a:r>
            <a:r>
              <a:rPr lang="en-US" baseline="0" dirty="0" smtClean="0"/>
              <a:t> with Miguel and Wendy</a:t>
            </a:r>
          </a:p>
          <a:p>
            <a:r>
              <a:rPr lang="en-US" baseline="0" dirty="0" smtClean="0"/>
              <a:t>Kelsey or Victor: What’s Growing</a:t>
            </a:r>
          </a:p>
          <a:p>
            <a:r>
              <a:rPr lang="en-US" baseline="0" dirty="0" smtClean="0"/>
              <a:t>Julie: Candy consumption &amp; Fruit Consumption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C7875-8DA5-274B-9A60-2447ECD1032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9065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Kelsey or Victor: Fruit Crops</a:t>
            </a:r>
          </a:p>
          <a:p>
            <a:r>
              <a:rPr lang="en-US" dirty="0" smtClean="0"/>
              <a:t>Andrea Fruit Leather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Hillary – Saturday Internships</a:t>
            </a:r>
            <a:endParaRPr lang="en-US" dirty="0" smtClean="0"/>
          </a:p>
          <a:p>
            <a:r>
              <a:rPr lang="en-US" dirty="0" smtClean="0"/>
              <a:t>Gaby:</a:t>
            </a:r>
            <a:r>
              <a:rPr lang="en-US" baseline="0" dirty="0" smtClean="0"/>
              <a:t> Pacheco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C7875-8DA5-274B-9A60-2447ECD1032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Andrea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C7875-8DA5-274B-9A60-2447ECD1032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825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CDB3CC-F982-40F9-8DD6-BCC9AFBF44BD}" type="datetime1">
              <a:rPr lang="en-US" smtClean="0"/>
              <a:pPr/>
              <a:t>10/29/12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4431-252E-8844-B144-42526A057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4431-252E-8844-B144-42526A057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4431-252E-8844-B144-42526A057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4431-252E-8844-B144-42526A057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DAE5B-B07C-441A-8026-C23A427A74DC}" type="datetime1">
              <a:rPr lang="en-US" smtClean="0"/>
              <a:pPr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079A4-7AA8-4A4F-87E2-7781EC5097D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4431-252E-8844-B144-42526A057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4431-252E-8844-B144-42526A05716F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4431-252E-8844-B144-42526A057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B24431-252E-8844-B144-42526A05716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1238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4424" y="2595562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4DD1368-DC74-BC48-85D3-FFFD9705D0E4}" type="datetimeFigureOut">
              <a:rPr lang="en-US" smtClean="0"/>
              <a:t>10/29/12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20588" y="188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24B24431-252E-8844-B144-42526A05716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206" r:id="rId1"/>
    <p:sldLayoutId id="2147485207" r:id="rId2"/>
    <p:sldLayoutId id="2147485208" r:id="rId3"/>
    <p:sldLayoutId id="2147485209" r:id="rId4"/>
    <p:sldLayoutId id="2147485210" r:id="rId5"/>
    <p:sldLayoutId id="2147485211" r:id="rId6"/>
    <p:sldLayoutId id="2147485212" r:id="rId7"/>
    <p:sldLayoutId id="2147485213" r:id="rId8"/>
    <p:sldLayoutId id="2147485214" r:id="rId9"/>
    <p:sldLayoutId id="2147485215" r:id="rId10"/>
    <p:sldLayoutId id="2147485216" r:id="rId11"/>
    <p:sldLayoutId id="2147485217" r:id="rId12"/>
    <p:sldLayoutId id="2147485218" r:id="rId13"/>
    <p:sldLayoutId id="2147485219" r:id="rId14"/>
    <p:sldLayoutId id="2147485220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386502"/>
            <a:ext cx="8915400" cy="1648641"/>
          </a:xfrm>
        </p:spPr>
        <p:txBody>
          <a:bodyPr>
            <a:normAutofit/>
          </a:bodyPr>
          <a:lstStyle/>
          <a:p>
            <a:r>
              <a:rPr lang="en-US" dirty="0"/>
              <a:t>Sustainable </a:t>
            </a:r>
            <a:r>
              <a:rPr lang="en-US" dirty="0" smtClean="0"/>
              <a:t>Agriculture and Nutrition Education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Gaby </a:t>
            </a:r>
            <a:r>
              <a:rPr lang="en-US" dirty="0" err="1"/>
              <a:t>Antonova</a:t>
            </a:r>
            <a:r>
              <a:rPr lang="en-US" dirty="0"/>
              <a:t>, Victor Ayala</a:t>
            </a:r>
            <a:r>
              <a:rPr lang="en-US" dirty="0" smtClean="0"/>
              <a:t>, </a:t>
            </a:r>
            <a:r>
              <a:rPr lang="en-US" dirty="0"/>
              <a:t>Oren Ben-Joseph, </a:t>
            </a:r>
            <a:r>
              <a:rPr lang="en-US" dirty="0" smtClean="0"/>
              <a:t>Julie </a:t>
            </a:r>
            <a:r>
              <a:rPr lang="en-US" dirty="0" err="1" smtClean="0"/>
              <a:t>Famular</a:t>
            </a:r>
            <a:r>
              <a:rPr lang="en-US" dirty="0" smtClean="0"/>
              <a:t>, </a:t>
            </a:r>
            <a:r>
              <a:rPr lang="en-US" dirty="0"/>
              <a:t>Hilary </a:t>
            </a:r>
            <a:r>
              <a:rPr lang="en-US" dirty="0" err="1" smtClean="0"/>
              <a:t>Poff</a:t>
            </a:r>
            <a:r>
              <a:rPr lang="en-US" dirty="0" smtClean="0"/>
              <a:t>, Kelsey </a:t>
            </a:r>
            <a:r>
              <a:rPr lang="en-US" dirty="0"/>
              <a:t>Stewart, </a:t>
            </a:r>
            <a:r>
              <a:rPr lang="en-US" dirty="0" smtClean="0"/>
              <a:t>Tamsin </a:t>
            </a:r>
            <a:r>
              <a:rPr lang="en-US" dirty="0"/>
              <a:t>Thoren</a:t>
            </a:r>
            <a:r>
              <a:rPr lang="en-US" dirty="0" smtClean="0"/>
              <a:t>, </a:t>
            </a:r>
            <a:r>
              <a:rPr lang="en-US" dirty="0"/>
              <a:t>Andrea </a:t>
            </a:r>
            <a:r>
              <a:rPr lang="en-US" dirty="0" smtClean="0"/>
              <a:t>Vilas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0473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Community Garden </a:t>
            </a:r>
            <a:endParaRPr lang="en-US" dirty="0"/>
          </a:p>
        </p:txBody>
      </p:sp>
      <p:graphicFrame>
        <p:nvGraphicFramePr>
          <p:cNvPr id="5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85737220"/>
              </p:ext>
            </p:extLst>
          </p:nvPr>
        </p:nvGraphicFramePr>
        <p:xfrm>
          <a:off x="414421" y="2272632"/>
          <a:ext cx="8310479" cy="4397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8954442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176E224B-BB58-46D2-AA54-DCAC5C62E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graphicEl>
                                              <a:dgm id="{176E224B-BB58-46D2-AA54-DCAC5C62EDB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graphicEl>
                                              <a:dgm id="{176E224B-BB58-46D2-AA54-DCAC5C62E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graphicEl>
                                              <a:dgm id="{176E224B-BB58-46D2-AA54-DCAC5C62EDB6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B6EBAD7B-AE06-4801-8007-0CB0FC6BA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graphicEl>
                                              <a:dgm id="{B6EBAD7B-AE06-4801-8007-0CB0FC6BA3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graphicEl>
                                              <a:dgm id="{B6EBAD7B-AE06-4801-8007-0CB0FC6BA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graphicEl>
                                              <a:dgm id="{B6EBAD7B-AE06-4801-8007-0CB0FC6BA3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C15F8CD8-A310-4532-9AB3-4CFF6BCE3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graphicEl>
                                              <a:dgm id="{C15F8CD8-A310-4532-9AB3-4CFF6BCE3C5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graphicEl>
                                              <a:dgm id="{C15F8CD8-A310-4532-9AB3-4CFF6BCE3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graphicEl>
                                              <a:dgm id="{C15F8CD8-A310-4532-9AB3-4CFF6BCE3C5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A0ED117E-1D8F-4377-82FA-9DE51F5B6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graphicEl>
                                              <a:dgm id="{A0ED117E-1D8F-4377-82FA-9DE51F5B61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>
                                            <p:graphicEl>
                                              <a:dgm id="{A0ED117E-1D8F-4377-82FA-9DE51F5B6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>
                                            <p:graphicEl>
                                              <a:dgm id="{A0ED117E-1D8F-4377-82FA-9DE51F5B61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2A875862-94A0-4FF0-AE77-05EEFEACD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graphicEl>
                                              <a:dgm id="{2A875862-94A0-4FF0-AE77-05EEFEACD5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>
                                            <p:graphicEl>
                                              <a:dgm id="{2A875862-94A0-4FF0-AE77-05EEFEACD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>
                                            <p:graphicEl>
                                              <a:dgm id="{2A875862-94A0-4FF0-AE77-05EEFEACD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dgm id="{E97662AC-527C-4CA8-B989-2BBBF1D3EA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graphicEl>
                                              <a:dgm id="{E97662AC-527C-4CA8-B989-2BBBF1D3EA8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>
                                            <p:graphicEl>
                                              <a:dgm id="{E97662AC-527C-4CA8-B989-2BBBF1D3EA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>
                                            <p:graphicEl>
                                              <a:dgm id="{E97662AC-527C-4CA8-B989-2BBBF1D3EA8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Tripartite Approach to Education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5983352"/>
              </p:ext>
            </p:extLst>
          </p:nvPr>
        </p:nvGraphicFramePr>
        <p:xfrm>
          <a:off x="777498" y="2582605"/>
          <a:ext cx="7610475" cy="367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5261178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Preliminary Community Assessment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735134"/>
              </p:ext>
            </p:extLst>
          </p:nvPr>
        </p:nvGraphicFramePr>
        <p:xfrm>
          <a:off x="233258" y="2038256"/>
          <a:ext cx="8384294" cy="44925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3258" y="3888225"/>
            <a:ext cx="29805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Expand Greenhouse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Increase Fruit Production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598170" y="5299805"/>
            <a:ext cx="33156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Nutrition Education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Decreased Consumption of Candy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98169" y="2297530"/>
            <a:ext cx="34470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Community Greenhouse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Crops: Limited Vegetables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Dietary intake:</a:t>
            </a:r>
          </a:p>
          <a:p>
            <a:pPr lvl="1"/>
            <a:r>
              <a:rPr lang="en-US" dirty="0" smtClean="0"/>
              <a:t>- Imbalanced/Few fruits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198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Steps: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334891"/>
              </p:ext>
            </p:extLst>
          </p:nvPr>
        </p:nvGraphicFramePr>
        <p:xfrm>
          <a:off x="1114425" y="2595563"/>
          <a:ext cx="7610475" cy="3670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214360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School Garden at </a:t>
            </a:r>
            <a:br>
              <a:rPr lang="en-US" dirty="0" smtClean="0"/>
            </a:br>
            <a:r>
              <a:rPr lang="en-US" dirty="0" smtClean="0"/>
              <a:t>Pacheco Elementary</a:t>
            </a:r>
            <a:endParaRPr lang="en-US" dirty="0"/>
          </a:p>
        </p:txBody>
      </p:sp>
      <p:pic>
        <p:nvPicPr>
          <p:cNvPr id="4" name="Content Placeholder 3" descr="Pacheco Garden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65" b="17765"/>
          <a:stretch>
            <a:fillRect/>
          </a:stretch>
        </p:blipFill>
        <p:spPr>
          <a:xfrm rot="10800000">
            <a:off x="1114424" y="2595562"/>
            <a:ext cx="7610476" cy="3670767"/>
          </a:xfrm>
        </p:spPr>
      </p:pic>
    </p:spTree>
    <p:extLst>
      <p:ext uri="{BB962C8B-B14F-4D97-AF65-F5344CB8AC3E}">
        <p14:creationId xmlns:p14="http://schemas.microsoft.com/office/powerpoint/2010/main" val="1358039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Potential Product: Fruit Leather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33178586"/>
              </p:ext>
            </p:extLst>
          </p:nvPr>
        </p:nvGraphicFramePr>
        <p:xfrm>
          <a:off x="349886" y="2202853"/>
          <a:ext cx="8375014" cy="42890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89678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2570</TotalTime>
  <Words>192</Words>
  <Application>Microsoft Macintosh PowerPoint</Application>
  <PresentationFormat>On-screen Show (4:3)</PresentationFormat>
  <Paragraphs>51</Paragraphs>
  <Slides>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Perception</vt:lpstr>
      <vt:lpstr>Sustainable Agriculture and Nutrition Education</vt:lpstr>
      <vt:lpstr>Community Garden </vt:lpstr>
      <vt:lpstr>Tripartite Approach to Education</vt:lpstr>
      <vt:lpstr>Preliminary Community Assessment</vt:lpstr>
      <vt:lpstr>Next Steps:</vt:lpstr>
      <vt:lpstr>School Garden at  Pacheco Elementary</vt:lpstr>
      <vt:lpstr>Potential Product: Fruit Leather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Tamsin Thoren</dc:creator>
  <cp:lastModifiedBy>Tamsin Thoren</cp:lastModifiedBy>
  <cp:revision>14</cp:revision>
  <dcterms:created xsi:type="dcterms:W3CDTF">2012-10-30T03:40:42Z</dcterms:created>
  <dcterms:modified xsi:type="dcterms:W3CDTF">2012-10-31T22:30:43Z</dcterms:modified>
</cp:coreProperties>
</file>